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6"/>
  </p:notesMasterIdLst>
  <p:handoutMasterIdLst>
    <p:handoutMasterId r:id="rId77"/>
  </p:handoutMasterIdLst>
  <p:sldIdLst>
    <p:sldId id="257" r:id="rId5"/>
    <p:sldId id="266" r:id="rId6"/>
    <p:sldId id="313" r:id="rId7"/>
    <p:sldId id="667" r:id="rId8"/>
    <p:sldId id="693" r:id="rId9"/>
    <p:sldId id="756" r:id="rId10"/>
    <p:sldId id="749" r:id="rId11"/>
    <p:sldId id="751" r:id="rId12"/>
    <p:sldId id="752" r:id="rId13"/>
    <p:sldId id="750" r:id="rId14"/>
    <p:sldId id="753" r:id="rId15"/>
    <p:sldId id="754" r:id="rId16"/>
    <p:sldId id="755" r:id="rId17"/>
    <p:sldId id="757" r:id="rId18"/>
    <p:sldId id="758" r:id="rId19"/>
    <p:sldId id="759" r:id="rId20"/>
    <p:sldId id="767" r:id="rId21"/>
    <p:sldId id="760" r:id="rId22"/>
    <p:sldId id="761" r:id="rId23"/>
    <p:sldId id="762" r:id="rId24"/>
    <p:sldId id="763" r:id="rId25"/>
    <p:sldId id="764" r:id="rId26"/>
    <p:sldId id="765" r:id="rId27"/>
    <p:sldId id="766" r:id="rId28"/>
    <p:sldId id="722" r:id="rId29"/>
    <p:sldId id="769" r:id="rId30"/>
    <p:sldId id="768" r:id="rId31"/>
    <p:sldId id="770" r:id="rId32"/>
    <p:sldId id="771" r:id="rId33"/>
    <p:sldId id="773" r:id="rId34"/>
    <p:sldId id="772" r:id="rId35"/>
    <p:sldId id="775" r:id="rId36"/>
    <p:sldId id="618" r:id="rId37"/>
    <p:sldId id="776" r:id="rId38"/>
    <p:sldId id="478" r:id="rId39"/>
    <p:sldId id="479" r:id="rId40"/>
    <p:sldId id="482" r:id="rId41"/>
    <p:sldId id="777" r:id="rId42"/>
    <p:sldId id="778" r:id="rId43"/>
    <p:sldId id="485" r:id="rId44"/>
    <p:sldId id="780" r:id="rId45"/>
    <p:sldId id="488" r:id="rId46"/>
    <p:sldId id="781" r:id="rId47"/>
    <p:sldId id="486" r:id="rId48"/>
    <p:sldId id="487" r:id="rId49"/>
    <p:sldId id="496" r:id="rId50"/>
    <p:sldId id="498" r:id="rId51"/>
    <p:sldId id="499" r:id="rId52"/>
    <p:sldId id="782" r:id="rId53"/>
    <p:sldId id="509" r:id="rId54"/>
    <p:sldId id="783" r:id="rId55"/>
    <p:sldId id="784" r:id="rId56"/>
    <p:sldId id="502" r:id="rId57"/>
    <p:sldId id="504" r:id="rId58"/>
    <p:sldId id="808" r:id="rId59"/>
    <p:sldId id="809" r:id="rId60"/>
    <p:sldId id="785" r:id="rId61"/>
    <p:sldId id="810" r:id="rId62"/>
    <p:sldId id="811" r:id="rId63"/>
    <p:sldId id="815" r:id="rId64"/>
    <p:sldId id="812" r:id="rId65"/>
    <p:sldId id="813" r:id="rId66"/>
    <p:sldId id="814" r:id="rId67"/>
    <p:sldId id="816" r:id="rId68"/>
    <p:sldId id="817" r:id="rId69"/>
    <p:sldId id="807" r:id="rId70"/>
    <p:sldId id="786" r:id="rId71"/>
    <p:sldId id="305" r:id="rId72"/>
    <p:sldId id="309" r:id="rId73"/>
    <p:sldId id="318" r:id="rId74"/>
    <p:sldId id="262" r:id="rId7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40EB20F-FBC6-4ED0-9510-BBA0FE98DB1D}">
          <p14:sldIdLst>
            <p14:sldId id="257"/>
            <p14:sldId id="266"/>
            <p14:sldId id="313"/>
          </p14:sldIdLst>
        </p14:section>
        <p14:section name="Buildingsblocks" id="{5EC675F1-2891-4566-8BDE-E77BCB738745}">
          <p14:sldIdLst>
            <p14:sldId id="667"/>
            <p14:sldId id="693"/>
            <p14:sldId id="756"/>
            <p14:sldId id="749"/>
            <p14:sldId id="751"/>
            <p14:sldId id="752"/>
            <p14:sldId id="750"/>
            <p14:sldId id="753"/>
            <p14:sldId id="754"/>
            <p14:sldId id="755"/>
            <p14:sldId id="757"/>
            <p14:sldId id="758"/>
            <p14:sldId id="759"/>
            <p14:sldId id="767"/>
            <p14:sldId id="760"/>
            <p14:sldId id="761"/>
            <p14:sldId id="762"/>
            <p14:sldId id="763"/>
            <p14:sldId id="764"/>
            <p14:sldId id="765"/>
            <p14:sldId id="766"/>
            <p14:sldId id="722"/>
            <p14:sldId id="769"/>
            <p14:sldId id="768"/>
            <p14:sldId id="770"/>
            <p14:sldId id="771"/>
            <p14:sldId id="773"/>
            <p14:sldId id="772"/>
          </p14:sldIdLst>
        </p14:section>
        <p14:section name="Interviews" id="{1F6E38BE-3303-4CCB-8E81-6321859F1E4B}">
          <p14:sldIdLst>
            <p14:sldId id="775"/>
            <p14:sldId id="618"/>
            <p14:sldId id="776"/>
            <p14:sldId id="478"/>
            <p14:sldId id="479"/>
            <p14:sldId id="482"/>
            <p14:sldId id="777"/>
            <p14:sldId id="778"/>
            <p14:sldId id="485"/>
            <p14:sldId id="780"/>
            <p14:sldId id="488"/>
            <p14:sldId id="781"/>
            <p14:sldId id="486"/>
            <p14:sldId id="487"/>
            <p14:sldId id="496"/>
            <p14:sldId id="498"/>
            <p14:sldId id="499"/>
            <p14:sldId id="782"/>
            <p14:sldId id="509"/>
            <p14:sldId id="783"/>
            <p14:sldId id="784"/>
            <p14:sldId id="502"/>
            <p14:sldId id="504"/>
          </p14:sldIdLst>
        </p14:section>
        <p14:section name="Outlook Assignemnt 2" id="{743673B8-5E3B-41A7-8404-3B7432D82064}">
          <p14:sldIdLst>
            <p14:sldId id="808"/>
            <p14:sldId id="809"/>
            <p14:sldId id="785"/>
            <p14:sldId id="810"/>
            <p14:sldId id="811"/>
            <p14:sldId id="815"/>
            <p14:sldId id="812"/>
            <p14:sldId id="813"/>
            <p14:sldId id="814"/>
            <p14:sldId id="816"/>
            <p14:sldId id="817"/>
            <p14:sldId id="807"/>
            <p14:sldId id="786"/>
          </p14:sldIdLst>
        </p14:section>
        <p14:section name="Wrap it up" id="{C4FDE2A2-2399-499C-BC1E-171C17B62BE4}">
          <p14:sldIdLst>
            <p14:sldId id="305"/>
            <p14:sldId id="309"/>
            <p14:sldId id="318"/>
            <p14:sldId id="262"/>
          </p14:sldIdLst>
        </p14:section>
        <p14:section name="WORK" id="{530F2F34-9154-44FA-8597-FB214FFEE8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E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032809-1909-4A5A-8AE4-7997AC70E5E5}" v="15" dt="2025-01-09T13:19:00.00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6611" autoAdjust="0"/>
  </p:normalViewPr>
  <p:slideViewPr>
    <p:cSldViewPr snapToGrid="0">
      <p:cViewPr varScale="1">
        <p:scale>
          <a:sx n="109" d="100"/>
          <a:sy n="109" d="100"/>
        </p:scale>
        <p:origin x="552" y="108"/>
      </p:cViewPr>
      <p:guideLst/>
    </p:cSldViewPr>
  </p:slideViewPr>
  <p:notesTextViewPr>
    <p:cViewPr>
      <p:scale>
        <a:sx n="3" d="2"/>
        <a:sy n="3" d="2"/>
      </p:scale>
      <p:origin x="0" y="0"/>
    </p:cViewPr>
  </p:notesTextViewPr>
  <p:sorterViewPr>
    <p:cViewPr varScale="1">
      <p:scale>
        <a:sx n="1" d="1"/>
        <a:sy n="1" d="1"/>
      </p:scale>
      <p:origin x="0" y="-15762"/>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A497323F-6F87-4A55-99C9-6AE84906F023}"/>
    <pc:docChg chg="undo redo custSel addSld delSld modSld sldOrd modMainMaster addSection delSection modSection">
      <pc:chgData name="Karl Michael Höferl" userId="544d2ce1-0a3b-4706-9dfd-c6d69d0e3c8e" providerId="ADAL" clId="{A497323F-6F87-4A55-99C9-6AE84906F023}" dt="2024-12-21T07:26:04.778" v="4098" actId="1076"/>
      <pc:docMkLst>
        <pc:docMk/>
      </pc:docMkLst>
      <pc:sldChg chg="modSp mod">
        <pc:chgData name="Karl Michael Höferl" userId="544d2ce1-0a3b-4706-9dfd-c6d69d0e3c8e" providerId="ADAL" clId="{A497323F-6F87-4A55-99C9-6AE84906F023}" dt="2024-12-13T09:23:19.619" v="884" actId="790"/>
        <pc:sldMkLst>
          <pc:docMk/>
          <pc:sldMk cId="3849336080" sldId="257"/>
        </pc:sldMkLst>
        <pc:spChg chg="mod">
          <ac:chgData name="Karl Michael Höferl" userId="544d2ce1-0a3b-4706-9dfd-c6d69d0e3c8e" providerId="ADAL" clId="{A497323F-6F87-4A55-99C9-6AE84906F023}" dt="2024-12-13T09:23:19.619" v="884" actId="790"/>
          <ac:spMkLst>
            <pc:docMk/>
            <pc:sldMk cId="3849336080" sldId="257"/>
            <ac:spMk id="2" creationId="{E5AE54A1-B407-0FAF-EF5E-00BBCFE38EED}"/>
          </ac:spMkLst>
        </pc:spChg>
        <pc:spChg chg="mod">
          <ac:chgData name="Karl Michael Höferl" userId="544d2ce1-0a3b-4706-9dfd-c6d69d0e3c8e" providerId="ADAL" clId="{A497323F-6F87-4A55-99C9-6AE84906F023}" dt="2024-12-13T09:23:19.616" v="881" actId="790"/>
          <ac:spMkLst>
            <pc:docMk/>
            <pc:sldMk cId="3849336080" sldId="257"/>
            <ac:spMk id="14" creationId="{A09609F1-6EA7-6EA9-92EC-AE0AF88F0A9E}"/>
          </ac:spMkLst>
        </pc:spChg>
        <pc:spChg chg="mod">
          <ac:chgData name="Karl Michael Höferl" userId="544d2ce1-0a3b-4706-9dfd-c6d69d0e3c8e" providerId="ADAL" clId="{A497323F-6F87-4A55-99C9-6AE84906F023}" dt="2024-12-13T09:23:19.618" v="882" actId="790"/>
          <ac:spMkLst>
            <pc:docMk/>
            <pc:sldMk cId="3849336080" sldId="257"/>
            <ac:spMk id="16" creationId="{09DA90B5-E494-4AF0-3BA0-1AADFE147CFF}"/>
          </ac:spMkLst>
        </pc:spChg>
        <pc:spChg chg="mod">
          <ac:chgData name="Karl Michael Höferl" userId="544d2ce1-0a3b-4706-9dfd-c6d69d0e3c8e" providerId="ADAL" clId="{A497323F-6F87-4A55-99C9-6AE84906F023}" dt="2024-12-13T09:23:19.619" v="883" actId="790"/>
          <ac:spMkLst>
            <pc:docMk/>
            <pc:sldMk cId="3849336080" sldId="257"/>
            <ac:spMk id="18" creationId="{8A7C6AC3-7594-83B2-4B1C-C50B903A78D6}"/>
          </ac:spMkLst>
        </pc:spChg>
      </pc:sldChg>
      <pc:sldChg chg="modSp mod">
        <pc:chgData name="Karl Michael Höferl" userId="544d2ce1-0a3b-4706-9dfd-c6d69d0e3c8e" providerId="ADAL" clId="{A497323F-6F87-4A55-99C9-6AE84906F023}" dt="2024-12-13T09:23:19.724" v="975" actId="790"/>
        <pc:sldMkLst>
          <pc:docMk/>
          <pc:sldMk cId="1880256294" sldId="262"/>
        </pc:sldMkLst>
        <pc:spChg chg="mod">
          <ac:chgData name="Karl Michael Höferl" userId="544d2ce1-0a3b-4706-9dfd-c6d69d0e3c8e" providerId="ADAL" clId="{A497323F-6F87-4A55-99C9-6AE84906F023}" dt="2024-12-13T09:23:19.723" v="973" actId="790"/>
          <ac:spMkLst>
            <pc:docMk/>
            <pc:sldMk cId="1880256294" sldId="262"/>
            <ac:spMk id="2" creationId="{4E54AB30-3259-5253-4230-6BE6446D5F7A}"/>
          </ac:spMkLst>
        </pc:spChg>
        <pc:spChg chg="mod">
          <ac:chgData name="Karl Michael Höferl" userId="544d2ce1-0a3b-4706-9dfd-c6d69d0e3c8e" providerId="ADAL" clId="{A497323F-6F87-4A55-99C9-6AE84906F023}" dt="2024-12-13T09:23:19.724" v="975" actId="790"/>
          <ac:spMkLst>
            <pc:docMk/>
            <pc:sldMk cId="1880256294" sldId="262"/>
            <ac:spMk id="3" creationId="{22FC0C7C-75A1-88F8-AA2D-A7642B14040E}"/>
          </ac:spMkLst>
        </pc:spChg>
        <pc:spChg chg="mod">
          <ac:chgData name="Karl Michael Höferl" userId="544d2ce1-0a3b-4706-9dfd-c6d69d0e3c8e" providerId="ADAL" clId="{A497323F-6F87-4A55-99C9-6AE84906F023}" dt="2024-12-13T09:23:19.723" v="972" actId="790"/>
          <ac:spMkLst>
            <pc:docMk/>
            <pc:sldMk cId="1880256294" sldId="262"/>
            <ac:spMk id="7" creationId="{B9D89ED8-1B2F-0288-6DBE-8662155665C4}"/>
          </ac:spMkLst>
        </pc:spChg>
        <pc:spChg chg="mod">
          <ac:chgData name="Karl Michael Höferl" userId="544d2ce1-0a3b-4706-9dfd-c6d69d0e3c8e" providerId="ADAL" clId="{A497323F-6F87-4A55-99C9-6AE84906F023}" dt="2024-12-13T09:23:19.724" v="974" actId="790"/>
          <ac:spMkLst>
            <pc:docMk/>
            <pc:sldMk cId="1880256294" sldId="262"/>
            <ac:spMk id="24" creationId="{8400BCA3-1910-D3B9-EE31-7117C7C091B6}"/>
          </ac:spMkLst>
        </pc:spChg>
      </pc:sldChg>
      <pc:sldChg chg="modSp mod">
        <pc:chgData name="Karl Michael Höferl" userId="544d2ce1-0a3b-4706-9dfd-c6d69d0e3c8e" providerId="ADAL" clId="{A497323F-6F87-4A55-99C9-6AE84906F023}" dt="2024-12-13T09:23:19.623" v="890" actId="790"/>
        <pc:sldMkLst>
          <pc:docMk/>
          <pc:sldMk cId="1757287213" sldId="266"/>
        </pc:sldMkLst>
        <pc:spChg chg="mod">
          <ac:chgData name="Karl Michael Höferl" userId="544d2ce1-0a3b-4706-9dfd-c6d69d0e3c8e" providerId="ADAL" clId="{A497323F-6F87-4A55-99C9-6AE84906F023}" dt="2024-12-13T09:23:19.623" v="890" actId="790"/>
          <ac:spMkLst>
            <pc:docMk/>
            <pc:sldMk cId="1757287213" sldId="266"/>
            <ac:spMk id="3" creationId="{6E9498DA-2104-BA75-7CCA-37E4115C921F}"/>
          </ac:spMkLst>
        </pc:spChg>
        <pc:spChg chg="mod">
          <ac:chgData name="Karl Michael Höferl" userId="544d2ce1-0a3b-4706-9dfd-c6d69d0e3c8e" providerId="ADAL" clId="{A497323F-6F87-4A55-99C9-6AE84906F023}" dt="2024-12-13T09:23:19.620" v="886" actId="790"/>
          <ac:spMkLst>
            <pc:docMk/>
            <pc:sldMk cId="1757287213" sldId="266"/>
            <ac:spMk id="6" creationId="{3E11B721-4137-D3F0-C99F-606915B6B6A2}"/>
          </ac:spMkLst>
        </pc:spChg>
        <pc:spChg chg="mod">
          <ac:chgData name="Karl Michael Höferl" userId="544d2ce1-0a3b-4706-9dfd-c6d69d0e3c8e" providerId="ADAL" clId="{A497323F-6F87-4A55-99C9-6AE84906F023}" dt="2024-12-13T09:23:19.621" v="887" actId="790"/>
          <ac:spMkLst>
            <pc:docMk/>
            <pc:sldMk cId="1757287213" sldId="266"/>
            <ac:spMk id="7" creationId="{22F05205-94CF-CB73-BAA0-A3DCC10A28B6}"/>
          </ac:spMkLst>
        </pc:spChg>
        <pc:spChg chg="mod">
          <ac:chgData name="Karl Michael Höferl" userId="544d2ce1-0a3b-4706-9dfd-c6d69d0e3c8e" providerId="ADAL" clId="{A497323F-6F87-4A55-99C9-6AE84906F023}" dt="2024-12-13T09:23:19.622" v="888" actId="790"/>
          <ac:spMkLst>
            <pc:docMk/>
            <pc:sldMk cId="1757287213" sldId="266"/>
            <ac:spMk id="8" creationId="{B7AD9B9B-5761-2739-D118-2B81638CF045}"/>
          </ac:spMkLst>
        </pc:spChg>
        <pc:spChg chg="mod">
          <ac:chgData name="Karl Michael Höferl" userId="544d2ce1-0a3b-4706-9dfd-c6d69d0e3c8e" providerId="ADAL" clId="{A497323F-6F87-4A55-99C9-6AE84906F023}" dt="2024-12-13T09:23:19.622" v="889" actId="790"/>
          <ac:spMkLst>
            <pc:docMk/>
            <pc:sldMk cId="1757287213" sldId="266"/>
            <ac:spMk id="9" creationId="{374B44C8-0ADF-F56E-0498-D68C27F8E869}"/>
          </ac:spMkLst>
        </pc:spChg>
        <pc:spChg chg="mod">
          <ac:chgData name="Karl Michael Höferl" userId="544d2ce1-0a3b-4706-9dfd-c6d69d0e3c8e" providerId="ADAL" clId="{A497323F-6F87-4A55-99C9-6AE84906F023}" dt="2024-12-13T09:23:19.620" v="885" actId="790"/>
          <ac:spMkLst>
            <pc:docMk/>
            <pc:sldMk cId="1757287213" sldId="266"/>
            <ac:spMk id="10" creationId="{5D4C126D-C201-D398-C2B7-B9C5321DB3CD}"/>
          </ac:spMkLst>
        </pc:spChg>
      </pc:sldChg>
      <pc:sldChg chg="modSp mod">
        <pc:chgData name="Karl Michael Höferl" userId="544d2ce1-0a3b-4706-9dfd-c6d69d0e3c8e" providerId="ADAL" clId="{A497323F-6F87-4A55-99C9-6AE84906F023}" dt="2024-12-13T09:23:19.713" v="961" actId="790"/>
        <pc:sldMkLst>
          <pc:docMk/>
          <pc:sldMk cId="1210908376" sldId="305"/>
        </pc:sldMkLst>
        <pc:spChg chg="mod">
          <ac:chgData name="Karl Michael Höferl" userId="544d2ce1-0a3b-4706-9dfd-c6d69d0e3c8e" providerId="ADAL" clId="{A497323F-6F87-4A55-99C9-6AE84906F023}" dt="2024-12-13T09:23:19.713" v="961" actId="790"/>
          <ac:spMkLst>
            <pc:docMk/>
            <pc:sldMk cId="1210908376" sldId="305"/>
            <ac:spMk id="8" creationId="{720BAC2E-C054-1634-FE3B-9391A236DA99}"/>
          </ac:spMkLst>
        </pc:spChg>
      </pc:sldChg>
      <pc:sldChg chg="modSp mod">
        <pc:chgData name="Karl Michael Höferl" userId="544d2ce1-0a3b-4706-9dfd-c6d69d0e3c8e" providerId="ADAL" clId="{A497323F-6F87-4A55-99C9-6AE84906F023}" dt="2024-12-13T09:23:19.719" v="966" actId="790"/>
        <pc:sldMkLst>
          <pc:docMk/>
          <pc:sldMk cId="793676896" sldId="309"/>
        </pc:sldMkLst>
        <pc:spChg chg="mod">
          <ac:chgData name="Karl Michael Höferl" userId="544d2ce1-0a3b-4706-9dfd-c6d69d0e3c8e" providerId="ADAL" clId="{A497323F-6F87-4A55-99C9-6AE84906F023}" dt="2024-12-13T09:23:19.713" v="962" actId="790"/>
          <ac:spMkLst>
            <pc:docMk/>
            <pc:sldMk cId="793676896" sldId="309"/>
            <ac:spMk id="2" creationId="{2C2D906F-6948-6104-17B8-FECEABE3062E}"/>
          </ac:spMkLst>
        </pc:spChg>
        <pc:spChg chg="mod">
          <ac:chgData name="Karl Michael Höferl" userId="544d2ce1-0a3b-4706-9dfd-c6d69d0e3c8e" providerId="ADAL" clId="{A497323F-6F87-4A55-99C9-6AE84906F023}" dt="2024-12-13T09:23:19.714" v="963" actId="790"/>
          <ac:spMkLst>
            <pc:docMk/>
            <pc:sldMk cId="793676896" sldId="309"/>
            <ac:spMk id="3" creationId="{6A085F34-3923-4C91-4EEA-361AEEA1BF42}"/>
          </ac:spMkLst>
        </pc:spChg>
        <pc:spChg chg="mod">
          <ac:chgData name="Karl Michael Höferl" userId="544d2ce1-0a3b-4706-9dfd-c6d69d0e3c8e" providerId="ADAL" clId="{A497323F-6F87-4A55-99C9-6AE84906F023}" dt="2024-12-13T09:23:19.718" v="965" actId="790"/>
          <ac:spMkLst>
            <pc:docMk/>
            <pc:sldMk cId="793676896" sldId="309"/>
            <ac:spMk id="6" creationId="{02FBE44D-5970-AF67-D5CE-62ED00F0CD69}"/>
          </ac:spMkLst>
        </pc:spChg>
        <pc:spChg chg="mod">
          <ac:chgData name="Karl Michael Höferl" userId="544d2ce1-0a3b-4706-9dfd-c6d69d0e3c8e" providerId="ADAL" clId="{A497323F-6F87-4A55-99C9-6AE84906F023}" dt="2024-12-13T09:23:19.719" v="966" actId="790"/>
          <ac:spMkLst>
            <pc:docMk/>
            <pc:sldMk cId="793676896" sldId="309"/>
            <ac:spMk id="7" creationId="{0F32219C-86E4-E177-10BC-9E1E6E03D9A0}"/>
          </ac:spMkLst>
        </pc:spChg>
        <pc:spChg chg="mod">
          <ac:chgData name="Karl Michael Höferl" userId="544d2ce1-0a3b-4706-9dfd-c6d69d0e3c8e" providerId="ADAL" clId="{A497323F-6F87-4A55-99C9-6AE84906F023}" dt="2024-12-13T09:23:19.718" v="964" actId="790"/>
          <ac:spMkLst>
            <pc:docMk/>
            <pc:sldMk cId="793676896" sldId="309"/>
            <ac:spMk id="8" creationId="{D601006A-C499-D90F-4171-C4BB0058CAEF}"/>
          </ac:spMkLst>
        </pc:spChg>
      </pc:sldChg>
      <pc:sldChg chg="modSp mod">
        <pc:chgData name="Karl Michael Höferl" userId="544d2ce1-0a3b-4706-9dfd-c6d69d0e3c8e" providerId="ADAL" clId="{A497323F-6F87-4A55-99C9-6AE84906F023}" dt="2024-12-13T09:23:19.626" v="895" actId="790"/>
        <pc:sldMkLst>
          <pc:docMk/>
          <pc:sldMk cId="1876126748" sldId="313"/>
        </pc:sldMkLst>
        <pc:spChg chg="mod">
          <ac:chgData name="Karl Michael Höferl" userId="544d2ce1-0a3b-4706-9dfd-c6d69d0e3c8e" providerId="ADAL" clId="{A497323F-6F87-4A55-99C9-6AE84906F023}" dt="2024-12-13T09:23:19.623" v="891" actId="790"/>
          <ac:spMkLst>
            <pc:docMk/>
            <pc:sldMk cId="1876126748" sldId="313"/>
            <ac:spMk id="2" creationId="{CF95E1A4-BC97-48AF-42DD-287B9E263FE9}"/>
          </ac:spMkLst>
        </pc:spChg>
        <pc:spChg chg="mod">
          <ac:chgData name="Karl Michael Höferl" userId="544d2ce1-0a3b-4706-9dfd-c6d69d0e3c8e" providerId="ADAL" clId="{A497323F-6F87-4A55-99C9-6AE84906F023}" dt="2024-12-13T09:23:19.624" v="892" actId="790"/>
          <ac:spMkLst>
            <pc:docMk/>
            <pc:sldMk cId="1876126748" sldId="313"/>
            <ac:spMk id="3" creationId="{0F8530A8-6163-6CCE-EF24-26CB60674C36}"/>
          </ac:spMkLst>
        </pc:spChg>
        <pc:spChg chg="mod">
          <ac:chgData name="Karl Michael Höferl" userId="544d2ce1-0a3b-4706-9dfd-c6d69d0e3c8e" providerId="ADAL" clId="{A497323F-6F87-4A55-99C9-6AE84906F023}" dt="2024-12-13T09:23:19.624" v="893" actId="790"/>
          <ac:spMkLst>
            <pc:docMk/>
            <pc:sldMk cId="1876126748" sldId="313"/>
            <ac:spMk id="5" creationId="{2D4B60EA-220E-09D1-2A51-B05CF07B856A}"/>
          </ac:spMkLst>
        </pc:spChg>
        <pc:spChg chg="mod">
          <ac:chgData name="Karl Michael Höferl" userId="544d2ce1-0a3b-4706-9dfd-c6d69d0e3c8e" providerId="ADAL" clId="{A497323F-6F87-4A55-99C9-6AE84906F023}" dt="2024-12-13T09:23:19.625" v="894" actId="790"/>
          <ac:spMkLst>
            <pc:docMk/>
            <pc:sldMk cId="1876126748" sldId="313"/>
            <ac:spMk id="6" creationId="{083F36FA-0B91-385B-19C8-DC165428C29E}"/>
          </ac:spMkLst>
        </pc:spChg>
        <pc:spChg chg="mod">
          <ac:chgData name="Karl Michael Höferl" userId="544d2ce1-0a3b-4706-9dfd-c6d69d0e3c8e" providerId="ADAL" clId="{A497323F-6F87-4A55-99C9-6AE84906F023}" dt="2024-12-13T09:23:19.626" v="895" actId="790"/>
          <ac:spMkLst>
            <pc:docMk/>
            <pc:sldMk cId="1876126748" sldId="313"/>
            <ac:spMk id="7" creationId="{A9DB36DF-FEBB-59C7-ED8C-6B68F6EB31E5}"/>
          </ac:spMkLst>
        </pc:spChg>
      </pc:sldChg>
      <pc:sldChg chg="modSp mod modShow">
        <pc:chgData name="Karl Michael Höferl" userId="544d2ce1-0a3b-4706-9dfd-c6d69d0e3c8e" providerId="ADAL" clId="{A497323F-6F87-4A55-99C9-6AE84906F023}" dt="2024-12-13T09:23:19.722" v="971" actId="790"/>
        <pc:sldMkLst>
          <pc:docMk/>
          <pc:sldMk cId="1721776883" sldId="318"/>
        </pc:sldMkLst>
        <pc:spChg chg="mod">
          <ac:chgData name="Karl Michael Höferl" userId="544d2ce1-0a3b-4706-9dfd-c6d69d0e3c8e" providerId="ADAL" clId="{A497323F-6F87-4A55-99C9-6AE84906F023}" dt="2024-12-13T09:23:19.720" v="967" actId="790"/>
          <ac:spMkLst>
            <pc:docMk/>
            <pc:sldMk cId="1721776883" sldId="318"/>
            <ac:spMk id="2" creationId="{EFDF92A6-D54A-B8AC-05DF-C2C7EF0FC2A5}"/>
          </ac:spMkLst>
        </pc:spChg>
        <pc:spChg chg="mod">
          <ac:chgData name="Karl Michael Höferl" userId="544d2ce1-0a3b-4706-9dfd-c6d69d0e3c8e" providerId="ADAL" clId="{A497323F-6F87-4A55-99C9-6AE84906F023}" dt="2024-12-13T09:23:19.720" v="968" actId="790"/>
          <ac:spMkLst>
            <pc:docMk/>
            <pc:sldMk cId="1721776883" sldId="318"/>
            <ac:spMk id="3" creationId="{9CA1275A-C036-0F42-71BF-3E9B446354BB}"/>
          </ac:spMkLst>
        </pc:spChg>
        <pc:spChg chg="mod">
          <ac:chgData name="Karl Michael Höferl" userId="544d2ce1-0a3b-4706-9dfd-c6d69d0e3c8e" providerId="ADAL" clId="{A497323F-6F87-4A55-99C9-6AE84906F023}" dt="2024-12-13T09:23:19.721" v="969" actId="790"/>
          <ac:spMkLst>
            <pc:docMk/>
            <pc:sldMk cId="1721776883" sldId="318"/>
            <ac:spMk id="4" creationId="{14B83B49-1F69-90B2-908A-318899856ACF}"/>
          </ac:spMkLst>
        </pc:spChg>
        <pc:spChg chg="mod">
          <ac:chgData name="Karl Michael Höferl" userId="544d2ce1-0a3b-4706-9dfd-c6d69d0e3c8e" providerId="ADAL" clId="{A497323F-6F87-4A55-99C9-6AE84906F023}" dt="2024-12-13T09:23:19.722" v="970" actId="790"/>
          <ac:spMkLst>
            <pc:docMk/>
            <pc:sldMk cId="1721776883" sldId="318"/>
            <ac:spMk id="5" creationId="{A44D1751-E744-5B7C-1E92-203401859562}"/>
          </ac:spMkLst>
        </pc:spChg>
        <pc:spChg chg="mod">
          <ac:chgData name="Karl Michael Höferl" userId="544d2ce1-0a3b-4706-9dfd-c6d69d0e3c8e" providerId="ADAL" clId="{A497323F-6F87-4A55-99C9-6AE84906F023}" dt="2024-12-13T09:23:19.722" v="971" actId="790"/>
          <ac:spMkLst>
            <pc:docMk/>
            <pc:sldMk cId="1721776883" sldId="318"/>
            <ac:spMk id="6" creationId="{07ABAFF8-5952-1899-18B0-34C5318C0120}"/>
          </ac:spMkLst>
        </pc:spChg>
      </pc:sldChg>
      <pc:sldChg chg="delSp modSp add mod modClrScheme modAnim chgLayout">
        <pc:chgData name="Karl Michael Höferl" userId="544d2ce1-0a3b-4706-9dfd-c6d69d0e3c8e" providerId="ADAL" clId="{A497323F-6F87-4A55-99C9-6AE84906F023}" dt="2024-12-21T05:50:38.215" v="2534" actId="20577"/>
        <pc:sldMkLst>
          <pc:docMk/>
          <pc:sldMk cId="1499711306" sldId="478"/>
        </pc:sldMkLst>
        <pc:spChg chg="mod ord">
          <ac:chgData name="Karl Michael Höferl" userId="544d2ce1-0a3b-4706-9dfd-c6d69d0e3c8e" providerId="ADAL" clId="{A497323F-6F87-4A55-99C9-6AE84906F023}" dt="2024-12-21T05:50:38.215" v="2534" actId="20577"/>
          <ac:spMkLst>
            <pc:docMk/>
            <pc:sldMk cId="1499711306" sldId="478"/>
            <ac:spMk id="2" creationId="{00000000-0000-0000-0000-000000000000}"/>
          </ac:spMkLst>
        </pc:spChg>
        <pc:spChg chg="mod ord">
          <ac:chgData name="Karl Michael Höferl" userId="544d2ce1-0a3b-4706-9dfd-c6d69d0e3c8e" providerId="ADAL" clId="{A497323F-6F87-4A55-99C9-6AE84906F023}" dt="2024-12-21T05:50:26.964" v="2530" actId="21"/>
          <ac:spMkLst>
            <pc:docMk/>
            <pc:sldMk cId="1499711306" sldId="478"/>
            <ac:spMk id="3" creationId="{00000000-0000-0000-0000-000000000000}"/>
          </ac:spMkLst>
        </pc:spChg>
        <pc:spChg chg="del">
          <ac:chgData name="Karl Michael Höferl" userId="544d2ce1-0a3b-4706-9dfd-c6d69d0e3c8e" providerId="ADAL" clId="{A497323F-6F87-4A55-99C9-6AE84906F023}" dt="2024-12-21T05:49:11.518" v="2495" actId="700"/>
          <ac:spMkLst>
            <pc:docMk/>
            <pc:sldMk cId="1499711306" sldId="478"/>
            <ac:spMk id="5" creationId="{00000000-0000-0000-0000-000000000000}"/>
          </ac:spMkLst>
        </pc:spChg>
        <pc:picChg chg="mod">
          <ac:chgData name="Karl Michael Höferl" userId="544d2ce1-0a3b-4706-9dfd-c6d69d0e3c8e" providerId="ADAL" clId="{A497323F-6F87-4A55-99C9-6AE84906F023}" dt="2024-12-21T05:49:39.720" v="2509" actId="1076"/>
          <ac:picMkLst>
            <pc:docMk/>
            <pc:sldMk cId="1499711306" sldId="478"/>
            <ac:picMk id="2051" creationId="{00000000-0000-0000-0000-000000000000}"/>
          </ac:picMkLst>
        </pc:picChg>
      </pc:sldChg>
      <pc:sldChg chg="delSp modSp add mod modClrScheme chgLayout">
        <pc:chgData name="Karl Michael Höferl" userId="544d2ce1-0a3b-4706-9dfd-c6d69d0e3c8e" providerId="ADAL" clId="{A497323F-6F87-4A55-99C9-6AE84906F023}" dt="2024-12-21T05:52:06.670" v="2575" actId="1076"/>
        <pc:sldMkLst>
          <pc:docMk/>
          <pc:sldMk cId="2039217884" sldId="479"/>
        </pc:sldMkLst>
        <pc:spChg chg="mod ord">
          <ac:chgData name="Karl Michael Höferl" userId="544d2ce1-0a3b-4706-9dfd-c6d69d0e3c8e" providerId="ADAL" clId="{A497323F-6F87-4A55-99C9-6AE84906F023}" dt="2024-12-21T05:51:10.729" v="2540" actId="20577"/>
          <ac:spMkLst>
            <pc:docMk/>
            <pc:sldMk cId="2039217884" sldId="479"/>
            <ac:spMk id="2" creationId="{00000000-0000-0000-0000-000000000000}"/>
          </ac:spMkLst>
        </pc:spChg>
        <pc:spChg chg="mod ord">
          <ac:chgData name="Karl Michael Höferl" userId="544d2ce1-0a3b-4706-9dfd-c6d69d0e3c8e" providerId="ADAL" clId="{A497323F-6F87-4A55-99C9-6AE84906F023}" dt="2024-12-21T05:51:58.810" v="2574" actId="1036"/>
          <ac:spMkLst>
            <pc:docMk/>
            <pc:sldMk cId="2039217884" sldId="479"/>
            <ac:spMk id="3" creationId="{00000000-0000-0000-0000-000000000000}"/>
          </ac:spMkLst>
        </pc:spChg>
        <pc:spChg chg="del">
          <ac:chgData name="Karl Michael Höferl" userId="544d2ce1-0a3b-4706-9dfd-c6d69d0e3c8e" providerId="ADAL" clId="{A497323F-6F87-4A55-99C9-6AE84906F023}" dt="2024-12-21T05:51:02.443" v="2537" actId="700"/>
          <ac:spMkLst>
            <pc:docMk/>
            <pc:sldMk cId="2039217884" sldId="479"/>
            <ac:spMk id="4" creationId="{00000000-0000-0000-0000-000000000000}"/>
          </ac:spMkLst>
        </pc:spChg>
        <pc:picChg chg="mod">
          <ac:chgData name="Karl Michael Höferl" userId="544d2ce1-0a3b-4706-9dfd-c6d69d0e3c8e" providerId="ADAL" clId="{A497323F-6F87-4A55-99C9-6AE84906F023}" dt="2024-12-21T05:52:06.670" v="2575" actId="1076"/>
          <ac:picMkLst>
            <pc:docMk/>
            <pc:sldMk cId="2039217884" sldId="479"/>
            <ac:picMk id="8194" creationId="{00000000-0000-0000-0000-000000000000}"/>
          </ac:picMkLst>
        </pc:picChg>
      </pc:sldChg>
      <pc:sldChg chg="delSp modSp add mod modClrScheme chgLayout">
        <pc:chgData name="Karl Michael Höferl" userId="544d2ce1-0a3b-4706-9dfd-c6d69d0e3c8e" providerId="ADAL" clId="{A497323F-6F87-4A55-99C9-6AE84906F023}" dt="2024-12-21T05:54:14.194" v="2634" actId="1037"/>
        <pc:sldMkLst>
          <pc:docMk/>
          <pc:sldMk cId="1510725662" sldId="482"/>
        </pc:sldMkLst>
        <pc:spChg chg="mod ord">
          <ac:chgData name="Karl Michael Höferl" userId="544d2ce1-0a3b-4706-9dfd-c6d69d0e3c8e" providerId="ADAL" clId="{A497323F-6F87-4A55-99C9-6AE84906F023}" dt="2024-12-21T05:54:08.664" v="2627" actId="20577"/>
          <ac:spMkLst>
            <pc:docMk/>
            <pc:sldMk cId="1510725662" sldId="482"/>
            <ac:spMk id="2" creationId="{00000000-0000-0000-0000-000000000000}"/>
          </ac:spMkLst>
        </pc:spChg>
        <pc:spChg chg="del">
          <ac:chgData name="Karl Michael Höferl" userId="544d2ce1-0a3b-4706-9dfd-c6d69d0e3c8e" providerId="ADAL" clId="{A497323F-6F87-4A55-99C9-6AE84906F023}" dt="2024-12-21T05:52:44.940" v="2577" actId="700"/>
          <ac:spMkLst>
            <pc:docMk/>
            <pc:sldMk cId="1510725662" sldId="482"/>
            <ac:spMk id="4" creationId="{00000000-0000-0000-0000-000000000000}"/>
          </ac:spMkLst>
        </pc:spChg>
        <pc:spChg chg="mod ord">
          <ac:chgData name="Karl Michael Höferl" userId="544d2ce1-0a3b-4706-9dfd-c6d69d0e3c8e" providerId="ADAL" clId="{A497323F-6F87-4A55-99C9-6AE84906F023}" dt="2024-12-21T05:53:52.114" v="2626"/>
          <ac:spMkLst>
            <pc:docMk/>
            <pc:sldMk cId="1510725662" sldId="482"/>
            <ac:spMk id="69" creationId="{00000000-0000-0000-0000-000000000000}"/>
          </ac:spMkLst>
        </pc:spChg>
        <pc:picChg chg="mod">
          <ac:chgData name="Karl Michael Höferl" userId="544d2ce1-0a3b-4706-9dfd-c6d69d0e3c8e" providerId="ADAL" clId="{A497323F-6F87-4A55-99C9-6AE84906F023}" dt="2024-12-21T05:54:14.194" v="2634" actId="1037"/>
          <ac:picMkLst>
            <pc:docMk/>
            <pc:sldMk cId="1510725662" sldId="482"/>
            <ac:picMk id="2052" creationId="{00000000-0000-0000-0000-000000000000}"/>
          </ac:picMkLst>
        </pc:picChg>
      </pc:sldChg>
      <pc:sldChg chg="delSp modSp add mod modClrScheme chgLayout">
        <pc:chgData name="Karl Michael Höferl" userId="544d2ce1-0a3b-4706-9dfd-c6d69d0e3c8e" providerId="ADAL" clId="{A497323F-6F87-4A55-99C9-6AE84906F023}" dt="2024-12-21T06:06:16.040" v="2859" actId="1076"/>
        <pc:sldMkLst>
          <pc:docMk/>
          <pc:sldMk cId="3535544112" sldId="485"/>
        </pc:sldMkLst>
        <pc:spChg chg="mod ord">
          <ac:chgData name="Karl Michael Höferl" userId="544d2ce1-0a3b-4706-9dfd-c6d69d0e3c8e" providerId="ADAL" clId="{A497323F-6F87-4A55-99C9-6AE84906F023}" dt="2024-12-21T06:04:36.168" v="2799"/>
          <ac:spMkLst>
            <pc:docMk/>
            <pc:sldMk cId="3535544112" sldId="485"/>
            <ac:spMk id="2" creationId="{00000000-0000-0000-0000-000000000000}"/>
          </ac:spMkLst>
        </pc:spChg>
        <pc:spChg chg="mod ord">
          <ac:chgData name="Karl Michael Höferl" userId="544d2ce1-0a3b-4706-9dfd-c6d69d0e3c8e" providerId="ADAL" clId="{A497323F-6F87-4A55-99C9-6AE84906F023}" dt="2024-12-21T06:05:59.538" v="2855" actId="1036"/>
          <ac:spMkLst>
            <pc:docMk/>
            <pc:sldMk cId="3535544112" sldId="485"/>
            <ac:spMk id="3" creationId="{00000000-0000-0000-0000-000000000000}"/>
          </ac:spMkLst>
        </pc:spChg>
        <pc:spChg chg="del">
          <ac:chgData name="Karl Michael Höferl" userId="544d2ce1-0a3b-4706-9dfd-c6d69d0e3c8e" providerId="ADAL" clId="{A497323F-6F87-4A55-99C9-6AE84906F023}" dt="2024-12-21T06:04:29.676" v="2796" actId="700"/>
          <ac:spMkLst>
            <pc:docMk/>
            <pc:sldMk cId="3535544112" sldId="485"/>
            <ac:spMk id="4" creationId="{00000000-0000-0000-0000-000000000000}"/>
          </ac:spMkLst>
        </pc:spChg>
        <pc:picChg chg="mod">
          <ac:chgData name="Karl Michael Höferl" userId="544d2ce1-0a3b-4706-9dfd-c6d69d0e3c8e" providerId="ADAL" clId="{A497323F-6F87-4A55-99C9-6AE84906F023}" dt="2024-12-21T06:06:16.040" v="2859" actId="1076"/>
          <ac:picMkLst>
            <pc:docMk/>
            <pc:sldMk cId="3535544112" sldId="485"/>
            <ac:picMk id="7170" creationId="{00000000-0000-0000-0000-000000000000}"/>
          </ac:picMkLst>
        </pc:picChg>
      </pc:sldChg>
      <pc:sldChg chg="delSp modSp add mod modClrScheme chgLayout">
        <pc:chgData name="Karl Michael Höferl" userId="544d2ce1-0a3b-4706-9dfd-c6d69d0e3c8e" providerId="ADAL" clId="{A497323F-6F87-4A55-99C9-6AE84906F023}" dt="2024-12-21T06:26:27.483" v="3301" actId="20577"/>
        <pc:sldMkLst>
          <pc:docMk/>
          <pc:sldMk cId="3410526197" sldId="486"/>
        </pc:sldMkLst>
        <pc:spChg chg="mod ord">
          <ac:chgData name="Karl Michael Höferl" userId="544d2ce1-0a3b-4706-9dfd-c6d69d0e3c8e" providerId="ADAL" clId="{A497323F-6F87-4A55-99C9-6AE84906F023}" dt="2024-12-21T06:06:24.172" v="2860"/>
          <ac:spMkLst>
            <pc:docMk/>
            <pc:sldMk cId="3410526197" sldId="486"/>
            <ac:spMk id="2" creationId="{00000000-0000-0000-0000-000000000000}"/>
          </ac:spMkLst>
        </pc:spChg>
        <pc:spChg chg="mod ord">
          <ac:chgData name="Karl Michael Höferl" userId="544d2ce1-0a3b-4706-9dfd-c6d69d0e3c8e" providerId="ADAL" clId="{A497323F-6F87-4A55-99C9-6AE84906F023}" dt="2024-12-21T06:26:27.483" v="3301" actId="20577"/>
          <ac:spMkLst>
            <pc:docMk/>
            <pc:sldMk cId="3410526197" sldId="486"/>
            <ac:spMk id="3" creationId="{00000000-0000-0000-0000-000000000000}"/>
          </ac:spMkLst>
        </pc:spChg>
        <pc:spChg chg="del">
          <ac:chgData name="Karl Michael Höferl" userId="544d2ce1-0a3b-4706-9dfd-c6d69d0e3c8e" providerId="ADAL" clId="{A497323F-6F87-4A55-99C9-6AE84906F023}" dt="2024-12-21T06:04:29.676" v="2796" actId="700"/>
          <ac:spMkLst>
            <pc:docMk/>
            <pc:sldMk cId="3410526197" sldId="486"/>
            <ac:spMk id="4" creationId="{00000000-0000-0000-0000-000000000000}"/>
          </ac:spMkLst>
        </pc:spChg>
        <pc:picChg chg="mod">
          <ac:chgData name="Karl Michael Höferl" userId="544d2ce1-0a3b-4706-9dfd-c6d69d0e3c8e" providerId="ADAL" clId="{A497323F-6F87-4A55-99C9-6AE84906F023}" dt="2024-12-21T06:10:22.391" v="2992" actId="1038"/>
          <ac:picMkLst>
            <pc:docMk/>
            <pc:sldMk cId="3410526197" sldId="486"/>
            <ac:picMk id="8195" creationId="{00000000-0000-0000-0000-000000000000}"/>
          </ac:picMkLst>
        </pc:picChg>
      </pc:sldChg>
      <pc:sldChg chg="addSp delSp modSp add mod modClrScheme modAnim chgLayout">
        <pc:chgData name="Karl Michael Höferl" userId="544d2ce1-0a3b-4706-9dfd-c6d69d0e3c8e" providerId="ADAL" clId="{A497323F-6F87-4A55-99C9-6AE84906F023}" dt="2024-12-21T06:12:26.210" v="3078"/>
        <pc:sldMkLst>
          <pc:docMk/>
          <pc:sldMk cId="2495652939" sldId="487"/>
        </pc:sldMkLst>
        <pc:spChg chg="mod ord">
          <ac:chgData name="Karl Michael Höferl" userId="544d2ce1-0a3b-4706-9dfd-c6d69d0e3c8e" providerId="ADAL" clId="{A497323F-6F87-4A55-99C9-6AE84906F023}" dt="2024-12-21T06:10:35.666" v="2995"/>
          <ac:spMkLst>
            <pc:docMk/>
            <pc:sldMk cId="2495652939" sldId="487"/>
            <ac:spMk id="2" creationId="{00000000-0000-0000-0000-000000000000}"/>
          </ac:spMkLst>
        </pc:spChg>
        <pc:spChg chg="mod ord">
          <ac:chgData name="Karl Michael Höferl" userId="544d2ce1-0a3b-4706-9dfd-c6d69d0e3c8e" providerId="ADAL" clId="{A497323F-6F87-4A55-99C9-6AE84906F023}" dt="2024-12-21T06:12:26.210" v="3078"/>
          <ac:spMkLst>
            <pc:docMk/>
            <pc:sldMk cId="2495652939" sldId="487"/>
            <ac:spMk id="3" creationId="{00000000-0000-0000-0000-000000000000}"/>
          </ac:spMkLst>
        </pc:spChg>
        <pc:spChg chg="del">
          <ac:chgData name="Karl Michael Höferl" userId="544d2ce1-0a3b-4706-9dfd-c6d69d0e3c8e" providerId="ADAL" clId="{A497323F-6F87-4A55-99C9-6AE84906F023}" dt="2024-12-21T06:04:29.676" v="2796" actId="700"/>
          <ac:spMkLst>
            <pc:docMk/>
            <pc:sldMk cId="2495652939" sldId="487"/>
            <ac:spMk id="4" creationId="{00000000-0000-0000-0000-000000000000}"/>
          </ac:spMkLst>
        </pc:spChg>
        <pc:picChg chg="add mod">
          <ac:chgData name="Karl Michael Höferl" userId="544d2ce1-0a3b-4706-9dfd-c6d69d0e3c8e" providerId="ADAL" clId="{A497323F-6F87-4A55-99C9-6AE84906F023}" dt="2024-12-21T06:10:27.714" v="2994"/>
          <ac:picMkLst>
            <pc:docMk/>
            <pc:sldMk cId="2495652939" sldId="487"/>
            <ac:picMk id="5" creationId="{049E1F20-A866-BF58-EEAA-C6B3870A0313}"/>
          </ac:picMkLst>
        </pc:picChg>
        <pc:picChg chg="del">
          <ac:chgData name="Karl Michael Höferl" userId="544d2ce1-0a3b-4706-9dfd-c6d69d0e3c8e" providerId="ADAL" clId="{A497323F-6F87-4A55-99C9-6AE84906F023}" dt="2024-12-21T06:10:27.366" v="2993" actId="478"/>
          <ac:picMkLst>
            <pc:docMk/>
            <pc:sldMk cId="2495652939" sldId="487"/>
            <ac:picMk id="6" creationId="{00000000-0000-0000-0000-000000000000}"/>
          </ac:picMkLst>
        </pc:picChg>
      </pc:sldChg>
      <pc:sldChg chg="addSp delSp modSp add mod ord modClrScheme modAnim chgLayout">
        <pc:chgData name="Karl Michael Höferl" userId="544d2ce1-0a3b-4706-9dfd-c6d69d0e3c8e" providerId="ADAL" clId="{A497323F-6F87-4A55-99C9-6AE84906F023}" dt="2024-12-21T06:26:42.294" v="3306" actId="20577"/>
        <pc:sldMkLst>
          <pc:docMk/>
          <pc:sldMk cId="2891607906" sldId="488"/>
        </pc:sldMkLst>
        <pc:spChg chg="mod ord">
          <ac:chgData name="Karl Michael Höferl" userId="544d2ce1-0a3b-4706-9dfd-c6d69d0e3c8e" providerId="ADAL" clId="{A497323F-6F87-4A55-99C9-6AE84906F023}" dt="2024-12-21T06:12:35.705" v="3079"/>
          <ac:spMkLst>
            <pc:docMk/>
            <pc:sldMk cId="2891607906" sldId="488"/>
            <ac:spMk id="2" creationId="{00000000-0000-0000-0000-000000000000}"/>
          </ac:spMkLst>
        </pc:spChg>
        <pc:spChg chg="mod ord">
          <ac:chgData name="Karl Michael Höferl" userId="544d2ce1-0a3b-4706-9dfd-c6d69d0e3c8e" providerId="ADAL" clId="{A497323F-6F87-4A55-99C9-6AE84906F023}" dt="2024-12-21T06:26:42.294" v="3306" actId="20577"/>
          <ac:spMkLst>
            <pc:docMk/>
            <pc:sldMk cId="2891607906" sldId="488"/>
            <ac:spMk id="3" creationId="{00000000-0000-0000-0000-000000000000}"/>
          </ac:spMkLst>
        </pc:spChg>
        <pc:spChg chg="del">
          <ac:chgData name="Karl Michael Höferl" userId="544d2ce1-0a3b-4706-9dfd-c6d69d0e3c8e" providerId="ADAL" clId="{A497323F-6F87-4A55-99C9-6AE84906F023}" dt="2024-12-21T06:04:29.676" v="2796" actId="700"/>
          <ac:spMkLst>
            <pc:docMk/>
            <pc:sldMk cId="2891607906" sldId="488"/>
            <ac:spMk id="4" creationId="{00000000-0000-0000-0000-000000000000}"/>
          </ac:spMkLst>
        </pc:spChg>
        <pc:picChg chg="add mod">
          <ac:chgData name="Karl Michael Höferl" userId="544d2ce1-0a3b-4706-9dfd-c6d69d0e3c8e" providerId="ADAL" clId="{A497323F-6F87-4A55-99C9-6AE84906F023}" dt="2024-12-21T06:20:59.027" v="3231" actId="1035"/>
          <ac:picMkLst>
            <pc:docMk/>
            <pc:sldMk cId="2891607906" sldId="488"/>
            <ac:picMk id="6" creationId="{FDC5ACA4-4112-D0DB-0F5B-5CCFA9BCF667}"/>
          </ac:picMkLst>
        </pc:picChg>
        <pc:picChg chg="mod">
          <ac:chgData name="Karl Michael Höferl" userId="544d2ce1-0a3b-4706-9dfd-c6d69d0e3c8e" providerId="ADAL" clId="{A497323F-6F87-4A55-99C9-6AE84906F023}" dt="2024-12-21T06:13:25.181" v="3100" actId="1076"/>
          <ac:picMkLst>
            <pc:docMk/>
            <pc:sldMk cId="2891607906" sldId="488"/>
            <ac:picMk id="9219" creationId="{00000000-0000-0000-0000-000000000000}"/>
          </ac:picMkLst>
        </pc:picChg>
      </pc:sldChg>
      <pc:sldChg chg="delSp modSp add mod modClrScheme modAnim chgLayout">
        <pc:chgData name="Karl Michael Höferl" userId="544d2ce1-0a3b-4706-9dfd-c6d69d0e3c8e" providerId="ADAL" clId="{A497323F-6F87-4A55-99C9-6AE84906F023}" dt="2024-12-21T06:25:56.151" v="3299" actId="27636"/>
        <pc:sldMkLst>
          <pc:docMk/>
          <pc:sldMk cId="1282373436" sldId="496"/>
        </pc:sldMkLst>
        <pc:spChg chg="mod ord">
          <ac:chgData name="Karl Michael Höferl" userId="544d2ce1-0a3b-4706-9dfd-c6d69d0e3c8e" providerId="ADAL" clId="{A497323F-6F87-4A55-99C9-6AE84906F023}" dt="2024-12-21T06:24:40.637" v="3267" actId="20577"/>
          <ac:spMkLst>
            <pc:docMk/>
            <pc:sldMk cId="1282373436" sldId="496"/>
            <ac:spMk id="2" creationId="{00000000-0000-0000-0000-000000000000}"/>
          </ac:spMkLst>
        </pc:spChg>
        <pc:spChg chg="mod ord">
          <ac:chgData name="Karl Michael Höferl" userId="544d2ce1-0a3b-4706-9dfd-c6d69d0e3c8e" providerId="ADAL" clId="{A497323F-6F87-4A55-99C9-6AE84906F023}" dt="2024-12-21T06:25:56.151" v="3299" actId="27636"/>
          <ac:spMkLst>
            <pc:docMk/>
            <pc:sldMk cId="1282373436" sldId="496"/>
            <ac:spMk id="3" creationId="{00000000-0000-0000-0000-000000000000}"/>
          </ac:spMkLst>
        </pc:spChg>
        <pc:spChg chg="del mod ord">
          <ac:chgData name="Karl Michael Höferl" userId="544d2ce1-0a3b-4706-9dfd-c6d69d0e3c8e" providerId="ADAL" clId="{A497323F-6F87-4A55-99C9-6AE84906F023}" dt="2024-12-21T06:25:36.020" v="3294" actId="478"/>
          <ac:spMkLst>
            <pc:docMk/>
            <pc:sldMk cId="1282373436" sldId="496"/>
            <ac:spMk id="4" creationId="{00000000-0000-0000-0000-000000000000}"/>
          </ac:spMkLst>
        </pc:spChg>
        <pc:picChg chg="mod">
          <ac:chgData name="Karl Michael Höferl" userId="544d2ce1-0a3b-4706-9dfd-c6d69d0e3c8e" providerId="ADAL" clId="{A497323F-6F87-4A55-99C9-6AE84906F023}" dt="2024-12-21T06:25:27.744" v="3293" actId="1076"/>
          <ac:picMkLst>
            <pc:docMk/>
            <pc:sldMk cId="1282373436" sldId="496"/>
            <ac:picMk id="3076" creationId="{00000000-0000-0000-0000-000000000000}"/>
          </ac:picMkLst>
        </pc:picChg>
      </pc:sldChg>
      <pc:sldChg chg="delSp modSp add mod modClrScheme chgLayout">
        <pc:chgData name="Karl Michael Höferl" userId="544d2ce1-0a3b-4706-9dfd-c6d69d0e3c8e" providerId="ADAL" clId="{A497323F-6F87-4A55-99C9-6AE84906F023}" dt="2024-12-21T06:27:08.876" v="3316" actId="1076"/>
        <pc:sldMkLst>
          <pc:docMk/>
          <pc:sldMk cId="184063729" sldId="498"/>
        </pc:sldMkLst>
        <pc:spChg chg="mod ord">
          <ac:chgData name="Karl Michael Höferl" userId="544d2ce1-0a3b-4706-9dfd-c6d69d0e3c8e" providerId="ADAL" clId="{A497323F-6F87-4A55-99C9-6AE84906F023}" dt="2024-12-21T06:26:19.293" v="3300"/>
          <ac:spMkLst>
            <pc:docMk/>
            <pc:sldMk cId="184063729" sldId="498"/>
            <ac:spMk id="2" creationId="{00000000-0000-0000-0000-000000000000}"/>
          </ac:spMkLst>
        </pc:spChg>
        <pc:spChg chg="del">
          <ac:chgData name="Karl Michael Höferl" userId="544d2ce1-0a3b-4706-9dfd-c6d69d0e3c8e" providerId="ADAL" clId="{A497323F-6F87-4A55-99C9-6AE84906F023}" dt="2024-12-21T06:24:01.601" v="3234" actId="700"/>
          <ac:spMkLst>
            <pc:docMk/>
            <pc:sldMk cId="184063729" sldId="498"/>
            <ac:spMk id="3" creationId="{00000000-0000-0000-0000-000000000000}"/>
          </ac:spMkLst>
        </pc:spChg>
        <pc:spChg chg="mod ord">
          <ac:chgData name="Karl Michael Höferl" userId="544d2ce1-0a3b-4706-9dfd-c6d69d0e3c8e" providerId="ADAL" clId="{A497323F-6F87-4A55-99C9-6AE84906F023}" dt="2024-12-21T06:27:02.093" v="3315" actId="14100"/>
          <ac:spMkLst>
            <pc:docMk/>
            <pc:sldMk cId="184063729" sldId="498"/>
            <ac:spMk id="5" creationId="{00000000-0000-0000-0000-000000000000}"/>
          </ac:spMkLst>
        </pc:spChg>
        <pc:picChg chg="mod">
          <ac:chgData name="Karl Michael Höferl" userId="544d2ce1-0a3b-4706-9dfd-c6d69d0e3c8e" providerId="ADAL" clId="{A497323F-6F87-4A55-99C9-6AE84906F023}" dt="2024-12-21T06:27:08.876" v="3316" actId="1076"/>
          <ac:picMkLst>
            <pc:docMk/>
            <pc:sldMk cId="184063729" sldId="498"/>
            <ac:picMk id="1026" creationId="{00000000-0000-0000-0000-000000000000}"/>
          </ac:picMkLst>
        </pc:picChg>
      </pc:sldChg>
      <pc:sldChg chg="delSp modSp add mod modClrScheme chgLayout">
        <pc:chgData name="Karl Michael Höferl" userId="544d2ce1-0a3b-4706-9dfd-c6d69d0e3c8e" providerId="ADAL" clId="{A497323F-6F87-4A55-99C9-6AE84906F023}" dt="2024-12-21T06:28:19.163" v="3373" actId="20577"/>
        <pc:sldMkLst>
          <pc:docMk/>
          <pc:sldMk cId="356357030" sldId="499"/>
        </pc:sldMkLst>
        <pc:spChg chg="mod ord">
          <ac:chgData name="Karl Michael Höferl" userId="544d2ce1-0a3b-4706-9dfd-c6d69d0e3c8e" providerId="ADAL" clId="{A497323F-6F87-4A55-99C9-6AE84906F023}" dt="2024-12-21T06:28:02.489" v="3370" actId="2710"/>
          <ac:spMkLst>
            <pc:docMk/>
            <pc:sldMk cId="356357030" sldId="499"/>
            <ac:spMk id="2" creationId="{00000000-0000-0000-0000-000000000000}"/>
          </ac:spMkLst>
        </pc:spChg>
        <pc:spChg chg="mod">
          <ac:chgData name="Karl Michael Höferl" userId="544d2ce1-0a3b-4706-9dfd-c6d69d0e3c8e" providerId="ADAL" clId="{A497323F-6F87-4A55-99C9-6AE84906F023}" dt="2024-12-21T06:28:19.163" v="3373" actId="20577"/>
          <ac:spMkLst>
            <pc:docMk/>
            <pc:sldMk cId="356357030" sldId="499"/>
            <ac:spMk id="3" creationId="{31728990-7E22-D4C2-0621-5BEA3F25F8CB}"/>
          </ac:spMkLst>
        </pc:spChg>
        <pc:spChg chg="del mod ord">
          <ac:chgData name="Karl Michael Höferl" userId="544d2ce1-0a3b-4706-9dfd-c6d69d0e3c8e" providerId="ADAL" clId="{A497323F-6F87-4A55-99C9-6AE84906F023}" dt="2024-12-21T06:28:14.161" v="3372" actId="478"/>
          <ac:spMkLst>
            <pc:docMk/>
            <pc:sldMk cId="356357030" sldId="499"/>
            <ac:spMk id="4" creationId="{00000000-0000-0000-0000-000000000000}"/>
          </ac:spMkLst>
        </pc:spChg>
        <pc:picChg chg="mod">
          <ac:chgData name="Karl Michael Höferl" userId="544d2ce1-0a3b-4706-9dfd-c6d69d0e3c8e" providerId="ADAL" clId="{A497323F-6F87-4A55-99C9-6AE84906F023}" dt="2024-12-21T06:27:54.261" v="3368" actId="1076"/>
          <ac:picMkLst>
            <pc:docMk/>
            <pc:sldMk cId="356357030" sldId="499"/>
            <ac:picMk id="4098" creationId="{00000000-0000-0000-0000-000000000000}"/>
          </ac:picMkLst>
        </pc:picChg>
      </pc:sldChg>
      <pc:sldChg chg="delSp modSp add mod modClrScheme chgLayout">
        <pc:chgData name="Karl Michael Höferl" userId="544d2ce1-0a3b-4706-9dfd-c6d69d0e3c8e" providerId="ADAL" clId="{A497323F-6F87-4A55-99C9-6AE84906F023}" dt="2024-12-21T06:34:52.455" v="3615" actId="14100"/>
        <pc:sldMkLst>
          <pc:docMk/>
          <pc:sldMk cId="1382997357" sldId="502"/>
        </pc:sldMkLst>
        <pc:spChg chg="mod ord">
          <ac:chgData name="Karl Michael Höferl" userId="544d2ce1-0a3b-4706-9dfd-c6d69d0e3c8e" providerId="ADAL" clId="{A497323F-6F87-4A55-99C9-6AE84906F023}" dt="2024-12-21T06:33:48.594" v="3574"/>
          <ac:spMkLst>
            <pc:docMk/>
            <pc:sldMk cId="1382997357" sldId="502"/>
            <ac:spMk id="2" creationId="{00000000-0000-0000-0000-000000000000}"/>
          </ac:spMkLst>
        </pc:spChg>
        <pc:spChg chg="mod ord">
          <ac:chgData name="Karl Michael Höferl" userId="544d2ce1-0a3b-4706-9dfd-c6d69d0e3c8e" providerId="ADAL" clId="{A497323F-6F87-4A55-99C9-6AE84906F023}" dt="2024-12-21T06:34:52.455" v="3615" actId="14100"/>
          <ac:spMkLst>
            <pc:docMk/>
            <pc:sldMk cId="1382997357" sldId="502"/>
            <ac:spMk id="3" creationId="{00000000-0000-0000-0000-000000000000}"/>
          </ac:spMkLst>
        </pc:spChg>
        <pc:spChg chg="del">
          <ac:chgData name="Karl Michael Höferl" userId="544d2ce1-0a3b-4706-9dfd-c6d69d0e3c8e" providerId="ADAL" clId="{A497323F-6F87-4A55-99C9-6AE84906F023}" dt="2024-12-21T06:33:28.532" v="3560" actId="700"/>
          <ac:spMkLst>
            <pc:docMk/>
            <pc:sldMk cId="1382997357" sldId="502"/>
            <ac:spMk id="4" creationId="{00000000-0000-0000-0000-000000000000}"/>
          </ac:spMkLst>
        </pc:spChg>
      </pc:sldChg>
      <pc:sldChg chg="delSp modSp add mod modClrScheme chgLayout">
        <pc:chgData name="Karl Michael Höferl" userId="544d2ce1-0a3b-4706-9dfd-c6d69d0e3c8e" providerId="ADAL" clId="{A497323F-6F87-4A55-99C9-6AE84906F023}" dt="2024-12-21T06:37:07.668" v="3663" actId="1076"/>
        <pc:sldMkLst>
          <pc:docMk/>
          <pc:sldMk cId="623227695" sldId="504"/>
        </pc:sldMkLst>
        <pc:spChg chg="mod ord">
          <ac:chgData name="Karl Michael Höferl" userId="544d2ce1-0a3b-4706-9dfd-c6d69d0e3c8e" providerId="ADAL" clId="{A497323F-6F87-4A55-99C9-6AE84906F023}" dt="2024-12-21T06:36:34.326" v="3660" actId="1035"/>
          <ac:spMkLst>
            <pc:docMk/>
            <pc:sldMk cId="623227695" sldId="504"/>
            <ac:spMk id="2" creationId="{00000000-0000-0000-0000-000000000000}"/>
          </ac:spMkLst>
        </pc:spChg>
        <pc:spChg chg="mod ord">
          <ac:chgData name="Karl Michael Höferl" userId="544d2ce1-0a3b-4706-9dfd-c6d69d0e3c8e" providerId="ADAL" clId="{A497323F-6F87-4A55-99C9-6AE84906F023}" dt="2024-12-21T06:36:47.054" v="3661" actId="14"/>
          <ac:spMkLst>
            <pc:docMk/>
            <pc:sldMk cId="623227695" sldId="504"/>
            <ac:spMk id="3" creationId="{00000000-0000-0000-0000-000000000000}"/>
          </ac:spMkLst>
        </pc:spChg>
        <pc:spChg chg="del">
          <ac:chgData name="Karl Michael Höferl" userId="544d2ce1-0a3b-4706-9dfd-c6d69d0e3c8e" providerId="ADAL" clId="{A497323F-6F87-4A55-99C9-6AE84906F023}" dt="2024-12-21T06:36:27.260" v="3642" actId="700"/>
          <ac:spMkLst>
            <pc:docMk/>
            <pc:sldMk cId="623227695" sldId="504"/>
            <ac:spMk id="5" creationId="{00000000-0000-0000-0000-000000000000}"/>
          </ac:spMkLst>
        </pc:spChg>
        <pc:picChg chg="mod">
          <ac:chgData name="Karl Michael Höferl" userId="544d2ce1-0a3b-4706-9dfd-c6d69d0e3c8e" providerId="ADAL" clId="{A497323F-6F87-4A55-99C9-6AE84906F023}" dt="2024-12-21T06:37:07.668" v="3663" actId="1076"/>
          <ac:picMkLst>
            <pc:docMk/>
            <pc:sldMk cId="623227695" sldId="504"/>
            <ac:picMk id="8" creationId="{00000000-0000-0000-0000-000000000000}"/>
          </ac:picMkLst>
        </pc:picChg>
      </pc:sldChg>
      <pc:sldChg chg="delSp modSp add mod modClrScheme chgLayout">
        <pc:chgData name="Karl Michael Höferl" userId="544d2ce1-0a3b-4706-9dfd-c6d69d0e3c8e" providerId="ADAL" clId="{A497323F-6F87-4A55-99C9-6AE84906F023}" dt="2024-12-21T06:33:43.566" v="3573" actId="20577"/>
        <pc:sldMkLst>
          <pc:docMk/>
          <pc:sldMk cId="3408312249" sldId="509"/>
        </pc:sldMkLst>
        <pc:spChg chg="mod ord">
          <ac:chgData name="Karl Michael Höferl" userId="544d2ce1-0a3b-4706-9dfd-c6d69d0e3c8e" providerId="ADAL" clId="{A497323F-6F87-4A55-99C9-6AE84906F023}" dt="2024-12-21T06:33:43.566" v="3573" actId="20577"/>
          <ac:spMkLst>
            <pc:docMk/>
            <pc:sldMk cId="3408312249" sldId="509"/>
            <ac:spMk id="2" creationId="{00000000-0000-0000-0000-000000000000}"/>
          </ac:spMkLst>
        </pc:spChg>
        <pc:spChg chg="mod ord">
          <ac:chgData name="Karl Michael Höferl" userId="544d2ce1-0a3b-4706-9dfd-c6d69d0e3c8e" providerId="ADAL" clId="{A497323F-6F87-4A55-99C9-6AE84906F023}" dt="2024-12-21T06:31:15.307" v="3481" actId="113"/>
          <ac:spMkLst>
            <pc:docMk/>
            <pc:sldMk cId="3408312249" sldId="509"/>
            <ac:spMk id="3" creationId="{00000000-0000-0000-0000-000000000000}"/>
          </ac:spMkLst>
        </pc:spChg>
        <pc:spChg chg="del">
          <ac:chgData name="Karl Michael Höferl" userId="544d2ce1-0a3b-4706-9dfd-c6d69d0e3c8e" providerId="ADAL" clId="{A497323F-6F87-4A55-99C9-6AE84906F023}" dt="2024-12-21T06:29:40.265" v="3376" actId="700"/>
          <ac:spMkLst>
            <pc:docMk/>
            <pc:sldMk cId="3408312249" sldId="509"/>
            <ac:spMk id="4" creationId="{00000000-0000-0000-0000-000000000000}"/>
          </ac:spMkLst>
        </pc:spChg>
        <pc:picChg chg="mod">
          <ac:chgData name="Karl Michael Höferl" userId="544d2ce1-0a3b-4706-9dfd-c6d69d0e3c8e" providerId="ADAL" clId="{A497323F-6F87-4A55-99C9-6AE84906F023}" dt="2024-12-21T06:31:25.300" v="3486" actId="1076"/>
          <ac:picMkLst>
            <pc:docMk/>
            <pc:sldMk cId="3408312249" sldId="509"/>
            <ac:picMk id="4098" creationId="{00000000-0000-0000-0000-000000000000}"/>
          </ac:picMkLst>
        </pc:picChg>
        <pc:picChg chg="mod">
          <ac:chgData name="Karl Michael Höferl" userId="544d2ce1-0a3b-4706-9dfd-c6d69d0e3c8e" providerId="ADAL" clId="{A497323F-6F87-4A55-99C9-6AE84906F023}" dt="2024-12-21T06:31:28.063" v="3487" actId="1076"/>
          <ac:picMkLst>
            <pc:docMk/>
            <pc:sldMk cId="3408312249" sldId="509"/>
            <ac:picMk id="4099" creationId="{00000000-0000-0000-0000-000000000000}"/>
          </ac:picMkLst>
        </pc:picChg>
      </pc:sldChg>
      <pc:sldChg chg="delSp modSp add mod modClrScheme chgLayout">
        <pc:chgData name="Karl Michael Höferl" userId="544d2ce1-0a3b-4706-9dfd-c6d69d0e3c8e" providerId="ADAL" clId="{A497323F-6F87-4A55-99C9-6AE84906F023}" dt="2024-12-21T05:42:47.380" v="2349" actId="1076"/>
        <pc:sldMkLst>
          <pc:docMk/>
          <pc:sldMk cId="1811697719" sldId="618"/>
        </pc:sldMkLst>
        <pc:spChg chg="mod ord">
          <ac:chgData name="Karl Michael Höferl" userId="544d2ce1-0a3b-4706-9dfd-c6d69d0e3c8e" providerId="ADAL" clId="{A497323F-6F87-4A55-99C9-6AE84906F023}" dt="2024-12-21T05:42:08.663" v="2340" actId="20577"/>
          <ac:spMkLst>
            <pc:docMk/>
            <pc:sldMk cId="1811697719" sldId="618"/>
            <ac:spMk id="2" creationId="{00000000-0000-0000-0000-000000000000}"/>
          </ac:spMkLst>
        </pc:spChg>
        <pc:spChg chg="mod ord">
          <ac:chgData name="Karl Michael Höferl" userId="544d2ce1-0a3b-4706-9dfd-c6d69d0e3c8e" providerId="ADAL" clId="{A497323F-6F87-4A55-99C9-6AE84906F023}" dt="2024-12-21T05:42:42.855" v="2348" actId="27636"/>
          <ac:spMkLst>
            <pc:docMk/>
            <pc:sldMk cId="1811697719" sldId="618"/>
            <ac:spMk id="3" creationId="{00000000-0000-0000-0000-000000000000}"/>
          </ac:spMkLst>
        </pc:spChg>
        <pc:spChg chg="del">
          <ac:chgData name="Karl Michael Höferl" userId="544d2ce1-0a3b-4706-9dfd-c6d69d0e3c8e" providerId="ADAL" clId="{A497323F-6F87-4A55-99C9-6AE84906F023}" dt="2024-12-21T05:38:13.917" v="2203" actId="700"/>
          <ac:spMkLst>
            <pc:docMk/>
            <pc:sldMk cId="1811697719" sldId="618"/>
            <ac:spMk id="4" creationId="{00000000-0000-0000-0000-000000000000}"/>
          </ac:spMkLst>
        </pc:spChg>
        <pc:picChg chg="mod">
          <ac:chgData name="Karl Michael Höferl" userId="544d2ce1-0a3b-4706-9dfd-c6d69d0e3c8e" providerId="ADAL" clId="{A497323F-6F87-4A55-99C9-6AE84906F023}" dt="2024-12-21T05:42:47.380" v="2349" actId="1076"/>
          <ac:picMkLst>
            <pc:docMk/>
            <pc:sldMk cId="1811697719" sldId="618"/>
            <ac:picMk id="6146" creationId="{00000000-0000-0000-0000-000000000000}"/>
          </ac:picMkLst>
        </pc:picChg>
      </pc:sldChg>
      <pc:sldChg chg="modSp mod">
        <pc:chgData name="Karl Michael Höferl" userId="544d2ce1-0a3b-4706-9dfd-c6d69d0e3c8e" providerId="ADAL" clId="{A497323F-6F87-4A55-99C9-6AE84906F023}" dt="2024-12-13T09:23:19.628" v="898" actId="790"/>
        <pc:sldMkLst>
          <pc:docMk/>
          <pc:sldMk cId="3513970796" sldId="667"/>
        </pc:sldMkLst>
        <pc:spChg chg="mod">
          <ac:chgData name="Karl Michael Höferl" userId="544d2ce1-0a3b-4706-9dfd-c6d69d0e3c8e" providerId="ADAL" clId="{A497323F-6F87-4A55-99C9-6AE84906F023}" dt="2024-12-13T09:23:19.627" v="897" actId="790"/>
          <ac:spMkLst>
            <pc:docMk/>
            <pc:sldMk cId="3513970796" sldId="667"/>
            <ac:spMk id="2" creationId="{C997D1EF-4392-2959-9901-0BC510B77BEF}"/>
          </ac:spMkLst>
        </pc:spChg>
        <pc:spChg chg="mod">
          <ac:chgData name="Karl Michael Höferl" userId="544d2ce1-0a3b-4706-9dfd-c6d69d0e3c8e" providerId="ADAL" clId="{A497323F-6F87-4A55-99C9-6AE84906F023}" dt="2024-12-13T09:23:19.628" v="898" actId="790"/>
          <ac:spMkLst>
            <pc:docMk/>
            <pc:sldMk cId="3513970796" sldId="667"/>
            <ac:spMk id="6" creationId="{3C494305-6E21-9A94-AC3B-17EA2452C99D}"/>
          </ac:spMkLst>
        </pc:spChg>
        <pc:spChg chg="mod">
          <ac:chgData name="Karl Michael Höferl" userId="544d2ce1-0a3b-4706-9dfd-c6d69d0e3c8e" providerId="ADAL" clId="{A497323F-6F87-4A55-99C9-6AE84906F023}" dt="2024-12-13T09:23:19.626" v="896" actId="790"/>
          <ac:spMkLst>
            <pc:docMk/>
            <pc:sldMk cId="3513970796" sldId="667"/>
            <ac:spMk id="7" creationId="{1C71BE61-9295-1BC4-F364-04C4A0F80B59}"/>
          </ac:spMkLst>
        </pc:spChg>
      </pc:sldChg>
      <pc:sldChg chg="del">
        <pc:chgData name="Karl Michael Höferl" userId="544d2ce1-0a3b-4706-9dfd-c6d69d0e3c8e" providerId="ADAL" clId="{A497323F-6F87-4A55-99C9-6AE84906F023}" dt="2024-12-12T12:16:38.092" v="52" actId="47"/>
        <pc:sldMkLst>
          <pc:docMk/>
          <pc:sldMk cId="2488936496" sldId="668"/>
        </pc:sldMkLst>
      </pc:sldChg>
      <pc:sldChg chg="del">
        <pc:chgData name="Karl Michael Höferl" userId="544d2ce1-0a3b-4706-9dfd-c6d69d0e3c8e" providerId="ADAL" clId="{A497323F-6F87-4A55-99C9-6AE84906F023}" dt="2024-12-12T12:17:06.608" v="53" actId="47"/>
        <pc:sldMkLst>
          <pc:docMk/>
          <pc:sldMk cId="2091585296" sldId="670"/>
        </pc:sldMkLst>
      </pc:sldChg>
      <pc:sldChg chg="del">
        <pc:chgData name="Karl Michael Höferl" userId="544d2ce1-0a3b-4706-9dfd-c6d69d0e3c8e" providerId="ADAL" clId="{A497323F-6F87-4A55-99C9-6AE84906F023}" dt="2024-12-12T12:17:06.608" v="53" actId="47"/>
        <pc:sldMkLst>
          <pc:docMk/>
          <pc:sldMk cId="1896303271" sldId="671"/>
        </pc:sldMkLst>
      </pc:sldChg>
      <pc:sldChg chg="del">
        <pc:chgData name="Karl Michael Höferl" userId="544d2ce1-0a3b-4706-9dfd-c6d69d0e3c8e" providerId="ADAL" clId="{A497323F-6F87-4A55-99C9-6AE84906F023}" dt="2024-12-12T12:17:06.608" v="53" actId="47"/>
        <pc:sldMkLst>
          <pc:docMk/>
          <pc:sldMk cId="2352846250" sldId="672"/>
        </pc:sldMkLst>
      </pc:sldChg>
      <pc:sldChg chg="del">
        <pc:chgData name="Karl Michael Höferl" userId="544d2ce1-0a3b-4706-9dfd-c6d69d0e3c8e" providerId="ADAL" clId="{A497323F-6F87-4A55-99C9-6AE84906F023}" dt="2024-12-12T12:17:06.608" v="53" actId="47"/>
        <pc:sldMkLst>
          <pc:docMk/>
          <pc:sldMk cId="205788501" sldId="673"/>
        </pc:sldMkLst>
      </pc:sldChg>
      <pc:sldChg chg="del">
        <pc:chgData name="Karl Michael Höferl" userId="544d2ce1-0a3b-4706-9dfd-c6d69d0e3c8e" providerId="ADAL" clId="{A497323F-6F87-4A55-99C9-6AE84906F023}" dt="2024-12-12T12:17:06.608" v="53" actId="47"/>
        <pc:sldMkLst>
          <pc:docMk/>
          <pc:sldMk cId="858161758" sldId="674"/>
        </pc:sldMkLst>
      </pc:sldChg>
      <pc:sldChg chg="del">
        <pc:chgData name="Karl Michael Höferl" userId="544d2ce1-0a3b-4706-9dfd-c6d69d0e3c8e" providerId="ADAL" clId="{A497323F-6F87-4A55-99C9-6AE84906F023}" dt="2024-12-12T12:17:06.608" v="53" actId="47"/>
        <pc:sldMkLst>
          <pc:docMk/>
          <pc:sldMk cId="1654840645" sldId="675"/>
        </pc:sldMkLst>
      </pc:sldChg>
      <pc:sldChg chg="del">
        <pc:chgData name="Karl Michael Höferl" userId="544d2ce1-0a3b-4706-9dfd-c6d69d0e3c8e" providerId="ADAL" clId="{A497323F-6F87-4A55-99C9-6AE84906F023}" dt="2024-12-12T12:17:06.608" v="53" actId="47"/>
        <pc:sldMkLst>
          <pc:docMk/>
          <pc:sldMk cId="3460071755" sldId="676"/>
        </pc:sldMkLst>
      </pc:sldChg>
      <pc:sldChg chg="del">
        <pc:chgData name="Karl Michael Höferl" userId="544d2ce1-0a3b-4706-9dfd-c6d69d0e3c8e" providerId="ADAL" clId="{A497323F-6F87-4A55-99C9-6AE84906F023}" dt="2024-12-12T12:17:06.608" v="53" actId="47"/>
        <pc:sldMkLst>
          <pc:docMk/>
          <pc:sldMk cId="2209906785" sldId="677"/>
        </pc:sldMkLst>
      </pc:sldChg>
      <pc:sldChg chg="del">
        <pc:chgData name="Karl Michael Höferl" userId="544d2ce1-0a3b-4706-9dfd-c6d69d0e3c8e" providerId="ADAL" clId="{A497323F-6F87-4A55-99C9-6AE84906F023}" dt="2024-12-12T12:17:06.608" v="53" actId="47"/>
        <pc:sldMkLst>
          <pc:docMk/>
          <pc:sldMk cId="1150996475" sldId="678"/>
        </pc:sldMkLst>
      </pc:sldChg>
      <pc:sldChg chg="del">
        <pc:chgData name="Karl Michael Höferl" userId="544d2ce1-0a3b-4706-9dfd-c6d69d0e3c8e" providerId="ADAL" clId="{A497323F-6F87-4A55-99C9-6AE84906F023}" dt="2024-12-12T12:17:06.608" v="53" actId="47"/>
        <pc:sldMkLst>
          <pc:docMk/>
          <pc:sldMk cId="2484162924" sldId="679"/>
        </pc:sldMkLst>
      </pc:sldChg>
      <pc:sldChg chg="del">
        <pc:chgData name="Karl Michael Höferl" userId="544d2ce1-0a3b-4706-9dfd-c6d69d0e3c8e" providerId="ADAL" clId="{A497323F-6F87-4A55-99C9-6AE84906F023}" dt="2024-12-12T12:17:06.608" v="53" actId="47"/>
        <pc:sldMkLst>
          <pc:docMk/>
          <pc:sldMk cId="3290582261" sldId="681"/>
        </pc:sldMkLst>
      </pc:sldChg>
      <pc:sldChg chg="del">
        <pc:chgData name="Karl Michael Höferl" userId="544d2ce1-0a3b-4706-9dfd-c6d69d0e3c8e" providerId="ADAL" clId="{A497323F-6F87-4A55-99C9-6AE84906F023}" dt="2024-12-12T12:17:06.608" v="53" actId="47"/>
        <pc:sldMkLst>
          <pc:docMk/>
          <pc:sldMk cId="560792698" sldId="684"/>
        </pc:sldMkLst>
      </pc:sldChg>
      <pc:sldChg chg="del">
        <pc:chgData name="Karl Michael Höferl" userId="544d2ce1-0a3b-4706-9dfd-c6d69d0e3c8e" providerId="ADAL" clId="{A497323F-6F87-4A55-99C9-6AE84906F023}" dt="2024-12-12T12:17:06.608" v="53" actId="47"/>
        <pc:sldMkLst>
          <pc:docMk/>
          <pc:sldMk cId="4216061031" sldId="685"/>
        </pc:sldMkLst>
      </pc:sldChg>
      <pc:sldChg chg="del">
        <pc:chgData name="Karl Michael Höferl" userId="544d2ce1-0a3b-4706-9dfd-c6d69d0e3c8e" providerId="ADAL" clId="{A497323F-6F87-4A55-99C9-6AE84906F023}" dt="2024-12-12T12:17:06.608" v="53" actId="47"/>
        <pc:sldMkLst>
          <pc:docMk/>
          <pc:sldMk cId="47881719" sldId="686"/>
        </pc:sldMkLst>
      </pc:sldChg>
      <pc:sldChg chg="del">
        <pc:chgData name="Karl Michael Höferl" userId="544d2ce1-0a3b-4706-9dfd-c6d69d0e3c8e" providerId="ADAL" clId="{A497323F-6F87-4A55-99C9-6AE84906F023}" dt="2024-12-12T12:17:06.608" v="53" actId="47"/>
        <pc:sldMkLst>
          <pc:docMk/>
          <pc:sldMk cId="3714195797" sldId="687"/>
        </pc:sldMkLst>
      </pc:sldChg>
      <pc:sldChg chg="del">
        <pc:chgData name="Karl Michael Höferl" userId="544d2ce1-0a3b-4706-9dfd-c6d69d0e3c8e" providerId="ADAL" clId="{A497323F-6F87-4A55-99C9-6AE84906F023}" dt="2024-12-12T12:17:06.608" v="53" actId="47"/>
        <pc:sldMkLst>
          <pc:docMk/>
          <pc:sldMk cId="1850542708" sldId="689"/>
        </pc:sldMkLst>
      </pc:sldChg>
      <pc:sldChg chg="del">
        <pc:chgData name="Karl Michael Höferl" userId="544d2ce1-0a3b-4706-9dfd-c6d69d0e3c8e" providerId="ADAL" clId="{A497323F-6F87-4A55-99C9-6AE84906F023}" dt="2024-12-12T12:17:06.608" v="53" actId="47"/>
        <pc:sldMkLst>
          <pc:docMk/>
          <pc:sldMk cId="3620477090" sldId="690"/>
        </pc:sldMkLst>
      </pc:sldChg>
      <pc:sldChg chg="del">
        <pc:chgData name="Karl Michael Höferl" userId="544d2ce1-0a3b-4706-9dfd-c6d69d0e3c8e" providerId="ADAL" clId="{A497323F-6F87-4A55-99C9-6AE84906F023}" dt="2024-12-13T08:58:18.618" v="319" actId="18676"/>
        <pc:sldMkLst>
          <pc:docMk/>
          <pc:sldMk cId="3559396659" sldId="691"/>
        </pc:sldMkLst>
      </pc:sldChg>
      <pc:sldChg chg="del">
        <pc:chgData name="Karl Michael Höferl" userId="544d2ce1-0a3b-4706-9dfd-c6d69d0e3c8e" providerId="ADAL" clId="{A497323F-6F87-4A55-99C9-6AE84906F023}" dt="2024-12-13T08:58:18.618" v="319" actId="18676"/>
        <pc:sldMkLst>
          <pc:docMk/>
          <pc:sldMk cId="2795312045" sldId="692"/>
        </pc:sldMkLst>
      </pc:sldChg>
      <pc:sldChg chg="modSp mod">
        <pc:chgData name="Karl Michael Höferl" userId="544d2ce1-0a3b-4706-9dfd-c6d69d0e3c8e" providerId="ADAL" clId="{A497323F-6F87-4A55-99C9-6AE84906F023}" dt="2024-12-13T09:23:19.631" v="903" actId="790"/>
        <pc:sldMkLst>
          <pc:docMk/>
          <pc:sldMk cId="2018595286" sldId="693"/>
        </pc:sldMkLst>
        <pc:spChg chg="mod">
          <ac:chgData name="Karl Michael Höferl" userId="544d2ce1-0a3b-4706-9dfd-c6d69d0e3c8e" providerId="ADAL" clId="{A497323F-6F87-4A55-99C9-6AE84906F023}" dt="2024-12-13T09:23:19.628" v="899" actId="790"/>
          <ac:spMkLst>
            <pc:docMk/>
            <pc:sldMk cId="2018595286" sldId="693"/>
            <ac:spMk id="2" creationId="{CF95E1A4-BC97-48AF-42DD-287B9E263FE9}"/>
          </ac:spMkLst>
        </pc:spChg>
        <pc:spChg chg="mod">
          <ac:chgData name="Karl Michael Höferl" userId="544d2ce1-0a3b-4706-9dfd-c6d69d0e3c8e" providerId="ADAL" clId="{A497323F-6F87-4A55-99C9-6AE84906F023}" dt="2024-12-13T09:23:19.629" v="900" actId="790"/>
          <ac:spMkLst>
            <pc:docMk/>
            <pc:sldMk cId="2018595286" sldId="693"/>
            <ac:spMk id="3" creationId="{0F8530A8-6163-6CCE-EF24-26CB60674C36}"/>
          </ac:spMkLst>
        </pc:spChg>
        <pc:spChg chg="mod">
          <ac:chgData name="Karl Michael Höferl" userId="544d2ce1-0a3b-4706-9dfd-c6d69d0e3c8e" providerId="ADAL" clId="{A497323F-6F87-4A55-99C9-6AE84906F023}" dt="2024-12-13T09:23:19.631" v="903" actId="790"/>
          <ac:spMkLst>
            <pc:docMk/>
            <pc:sldMk cId="2018595286" sldId="693"/>
            <ac:spMk id="4" creationId="{6BA4E074-B34E-F025-C38F-CDA7C78E63AB}"/>
          </ac:spMkLst>
        </pc:spChg>
        <pc:spChg chg="mod">
          <ac:chgData name="Karl Michael Höferl" userId="544d2ce1-0a3b-4706-9dfd-c6d69d0e3c8e" providerId="ADAL" clId="{A497323F-6F87-4A55-99C9-6AE84906F023}" dt="2024-12-13T09:23:19.630" v="901" actId="790"/>
          <ac:spMkLst>
            <pc:docMk/>
            <pc:sldMk cId="2018595286" sldId="693"/>
            <ac:spMk id="5" creationId="{2D4B60EA-220E-09D1-2A51-B05CF07B856A}"/>
          </ac:spMkLst>
        </pc:spChg>
        <pc:spChg chg="mod">
          <ac:chgData name="Karl Michael Höferl" userId="544d2ce1-0a3b-4706-9dfd-c6d69d0e3c8e" providerId="ADAL" clId="{A497323F-6F87-4A55-99C9-6AE84906F023}" dt="2024-12-13T09:23:19.630" v="902" actId="790"/>
          <ac:spMkLst>
            <pc:docMk/>
            <pc:sldMk cId="2018595286" sldId="693"/>
            <ac:spMk id="6" creationId="{083F36FA-0B91-385B-19C8-DC165428C29E}"/>
          </ac:spMkLst>
        </pc:spChg>
        <pc:picChg chg="mod">
          <ac:chgData name="Karl Michael Höferl" userId="544d2ce1-0a3b-4706-9dfd-c6d69d0e3c8e" providerId="ADAL" clId="{A497323F-6F87-4A55-99C9-6AE84906F023}" dt="2024-12-12T12:17:25.707" v="73" actId="1076"/>
          <ac:picMkLst>
            <pc:docMk/>
            <pc:sldMk cId="2018595286" sldId="693"/>
            <ac:picMk id="8" creationId="{8F50A96F-36D3-F545-AEB4-F487F1C0F77C}"/>
          </ac:picMkLst>
        </pc:picChg>
      </pc:sldChg>
      <pc:sldChg chg="del">
        <pc:chgData name="Karl Michael Höferl" userId="544d2ce1-0a3b-4706-9dfd-c6d69d0e3c8e" providerId="ADAL" clId="{A497323F-6F87-4A55-99C9-6AE84906F023}" dt="2024-12-13T08:58:18.618" v="319" actId="18676"/>
        <pc:sldMkLst>
          <pc:docMk/>
          <pc:sldMk cId="3205976688" sldId="694"/>
        </pc:sldMkLst>
      </pc:sldChg>
      <pc:sldChg chg="del">
        <pc:chgData name="Karl Michael Höferl" userId="544d2ce1-0a3b-4706-9dfd-c6d69d0e3c8e" providerId="ADAL" clId="{A497323F-6F87-4A55-99C9-6AE84906F023}" dt="2024-12-13T08:58:18.618" v="319" actId="18676"/>
        <pc:sldMkLst>
          <pc:docMk/>
          <pc:sldMk cId="2775079453" sldId="695"/>
        </pc:sldMkLst>
      </pc:sldChg>
      <pc:sldChg chg="del">
        <pc:chgData name="Karl Michael Höferl" userId="544d2ce1-0a3b-4706-9dfd-c6d69d0e3c8e" providerId="ADAL" clId="{A497323F-6F87-4A55-99C9-6AE84906F023}" dt="2024-12-13T08:58:18.618" v="319" actId="18676"/>
        <pc:sldMkLst>
          <pc:docMk/>
          <pc:sldMk cId="29155939" sldId="697"/>
        </pc:sldMkLst>
      </pc:sldChg>
      <pc:sldChg chg="del">
        <pc:chgData name="Karl Michael Höferl" userId="544d2ce1-0a3b-4706-9dfd-c6d69d0e3c8e" providerId="ADAL" clId="{A497323F-6F87-4A55-99C9-6AE84906F023}" dt="2024-12-13T08:58:18.618" v="319" actId="18676"/>
        <pc:sldMkLst>
          <pc:docMk/>
          <pc:sldMk cId="3297873622" sldId="698"/>
        </pc:sldMkLst>
      </pc:sldChg>
      <pc:sldChg chg="del">
        <pc:chgData name="Karl Michael Höferl" userId="544d2ce1-0a3b-4706-9dfd-c6d69d0e3c8e" providerId="ADAL" clId="{A497323F-6F87-4A55-99C9-6AE84906F023}" dt="2024-12-13T08:58:18.618" v="319" actId="18676"/>
        <pc:sldMkLst>
          <pc:docMk/>
          <pc:sldMk cId="2293425296" sldId="699"/>
        </pc:sldMkLst>
      </pc:sldChg>
      <pc:sldChg chg="del">
        <pc:chgData name="Karl Michael Höferl" userId="544d2ce1-0a3b-4706-9dfd-c6d69d0e3c8e" providerId="ADAL" clId="{A497323F-6F87-4A55-99C9-6AE84906F023}" dt="2024-12-13T08:58:18.618" v="319" actId="18676"/>
        <pc:sldMkLst>
          <pc:docMk/>
          <pc:sldMk cId="3875304257" sldId="700"/>
        </pc:sldMkLst>
      </pc:sldChg>
      <pc:sldChg chg="del">
        <pc:chgData name="Karl Michael Höferl" userId="544d2ce1-0a3b-4706-9dfd-c6d69d0e3c8e" providerId="ADAL" clId="{A497323F-6F87-4A55-99C9-6AE84906F023}" dt="2024-12-13T08:58:18.618" v="319" actId="18676"/>
        <pc:sldMkLst>
          <pc:docMk/>
          <pc:sldMk cId="4005750343" sldId="701"/>
        </pc:sldMkLst>
      </pc:sldChg>
      <pc:sldChg chg="del">
        <pc:chgData name="Karl Michael Höferl" userId="544d2ce1-0a3b-4706-9dfd-c6d69d0e3c8e" providerId="ADAL" clId="{A497323F-6F87-4A55-99C9-6AE84906F023}" dt="2024-12-13T08:58:18.618" v="319" actId="18676"/>
        <pc:sldMkLst>
          <pc:docMk/>
          <pc:sldMk cId="1764383579" sldId="705"/>
        </pc:sldMkLst>
      </pc:sldChg>
      <pc:sldChg chg="del">
        <pc:chgData name="Karl Michael Höferl" userId="544d2ce1-0a3b-4706-9dfd-c6d69d0e3c8e" providerId="ADAL" clId="{A497323F-6F87-4A55-99C9-6AE84906F023}" dt="2024-12-13T08:58:18.618" v="319" actId="18676"/>
        <pc:sldMkLst>
          <pc:docMk/>
          <pc:sldMk cId="171581561" sldId="706"/>
        </pc:sldMkLst>
      </pc:sldChg>
      <pc:sldChg chg="del">
        <pc:chgData name="Karl Michael Höferl" userId="544d2ce1-0a3b-4706-9dfd-c6d69d0e3c8e" providerId="ADAL" clId="{A497323F-6F87-4A55-99C9-6AE84906F023}" dt="2024-12-13T08:58:18.618" v="319" actId="18676"/>
        <pc:sldMkLst>
          <pc:docMk/>
          <pc:sldMk cId="3293553619" sldId="707"/>
        </pc:sldMkLst>
      </pc:sldChg>
      <pc:sldChg chg="del">
        <pc:chgData name="Karl Michael Höferl" userId="544d2ce1-0a3b-4706-9dfd-c6d69d0e3c8e" providerId="ADAL" clId="{A497323F-6F87-4A55-99C9-6AE84906F023}" dt="2024-12-13T08:58:18.618" v="319" actId="18676"/>
        <pc:sldMkLst>
          <pc:docMk/>
          <pc:sldMk cId="3505790089" sldId="708"/>
        </pc:sldMkLst>
      </pc:sldChg>
      <pc:sldChg chg="del">
        <pc:chgData name="Karl Michael Höferl" userId="544d2ce1-0a3b-4706-9dfd-c6d69d0e3c8e" providerId="ADAL" clId="{A497323F-6F87-4A55-99C9-6AE84906F023}" dt="2024-12-13T08:58:18.618" v="319" actId="18676"/>
        <pc:sldMkLst>
          <pc:docMk/>
          <pc:sldMk cId="3948692626" sldId="709"/>
        </pc:sldMkLst>
      </pc:sldChg>
      <pc:sldChg chg="del">
        <pc:chgData name="Karl Michael Höferl" userId="544d2ce1-0a3b-4706-9dfd-c6d69d0e3c8e" providerId="ADAL" clId="{A497323F-6F87-4A55-99C9-6AE84906F023}" dt="2024-12-13T08:58:18.618" v="319" actId="18676"/>
        <pc:sldMkLst>
          <pc:docMk/>
          <pc:sldMk cId="3572271103" sldId="710"/>
        </pc:sldMkLst>
      </pc:sldChg>
      <pc:sldChg chg="del">
        <pc:chgData name="Karl Michael Höferl" userId="544d2ce1-0a3b-4706-9dfd-c6d69d0e3c8e" providerId="ADAL" clId="{A497323F-6F87-4A55-99C9-6AE84906F023}" dt="2024-12-13T08:58:18.618" v="319" actId="18676"/>
        <pc:sldMkLst>
          <pc:docMk/>
          <pc:sldMk cId="3408810402" sldId="711"/>
        </pc:sldMkLst>
      </pc:sldChg>
      <pc:sldChg chg="del">
        <pc:chgData name="Karl Michael Höferl" userId="544d2ce1-0a3b-4706-9dfd-c6d69d0e3c8e" providerId="ADAL" clId="{A497323F-6F87-4A55-99C9-6AE84906F023}" dt="2024-12-13T08:58:18.618" v="319" actId="18676"/>
        <pc:sldMkLst>
          <pc:docMk/>
          <pc:sldMk cId="209830564" sldId="712"/>
        </pc:sldMkLst>
      </pc:sldChg>
      <pc:sldChg chg="del">
        <pc:chgData name="Karl Michael Höferl" userId="544d2ce1-0a3b-4706-9dfd-c6d69d0e3c8e" providerId="ADAL" clId="{A497323F-6F87-4A55-99C9-6AE84906F023}" dt="2024-12-13T08:58:18.618" v="319" actId="18676"/>
        <pc:sldMkLst>
          <pc:docMk/>
          <pc:sldMk cId="2567221558" sldId="713"/>
        </pc:sldMkLst>
      </pc:sldChg>
      <pc:sldChg chg="del">
        <pc:chgData name="Karl Michael Höferl" userId="544d2ce1-0a3b-4706-9dfd-c6d69d0e3c8e" providerId="ADAL" clId="{A497323F-6F87-4A55-99C9-6AE84906F023}" dt="2024-12-13T08:58:18.618" v="319" actId="18676"/>
        <pc:sldMkLst>
          <pc:docMk/>
          <pc:sldMk cId="2904564258" sldId="714"/>
        </pc:sldMkLst>
      </pc:sldChg>
      <pc:sldChg chg="del">
        <pc:chgData name="Karl Michael Höferl" userId="544d2ce1-0a3b-4706-9dfd-c6d69d0e3c8e" providerId="ADAL" clId="{A497323F-6F87-4A55-99C9-6AE84906F023}" dt="2024-12-13T08:58:18.618" v="319" actId="18676"/>
        <pc:sldMkLst>
          <pc:docMk/>
          <pc:sldMk cId="1955897840" sldId="715"/>
        </pc:sldMkLst>
      </pc:sldChg>
      <pc:sldChg chg="del">
        <pc:chgData name="Karl Michael Höferl" userId="544d2ce1-0a3b-4706-9dfd-c6d69d0e3c8e" providerId="ADAL" clId="{A497323F-6F87-4A55-99C9-6AE84906F023}" dt="2024-12-13T08:58:18.618" v="319" actId="18676"/>
        <pc:sldMkLst>
          <pc:docMk/>
          <pc:sldMk cId="395793456" sldId="716"/>
        </pc:sldMkLst>
      </pc:sldChg>
      <pc:sldChg chg="del">
        <pc:chgData name="Karl Michael Höferl" userId="544d2ce1-0a3b-4706-9dfd-c6d69d0e3c8e" providerId="ADAL" clId="{A497323F-6F87-4A55-99C9-6AE84906F023}" dt="2024-12-13T08:58:18.618" v="319" actId="18676"/>
        <pc:sldMkLst>
          <pc:docMk/>
          <pc:sldMk cId="3476429937" sldId="717"/>
        </pc:sldMkLst>
      </pc:sldChg>
      <pc:sldChg chg="del">
        <pc:chgData name="Karl Michael Höferl" userId="544d2ce1-0a3b-4706-9dfd-c6d69d0e3c8e" providerId="ADAL" clId="{A497323F-6F87-4A55-99C9-6AE84906F023}" dt="2024-12-13T08:58:18.618" v="319" actId="18676"/>
        <pc:sldMkLst>
          <pc:docMk/>
          <pc:sldMk cId="2235352649" sldId="718"/>
        </pc:sldMkLst>
      </pc:sldChg>
      <pc:sldChg chg="del">
        <pc:chgData name="Karl Michael Höferl" userId="544d2ce1-0a3b-4706-9dfd-c6d69d0e3c8e" providerId="ADAL" clId="{A497323F-6F87-4A55-99C9-6AE84906F023}" dt="2024-12-13T08:58:18.618" v="319" actId="18676"/>
        <pc:sldMkLst>
          <pc:docMk/>
          <pc:sldMk cId="3231854775" sldId="719"/>
        </pc:sldMkLst>
      </pc:sldChg>
      <pc:sldChg chg="del">
        <pc:chgData name="Karl Michael Höferl" userId="544d2ce1-0a3b-4706-9dfd-c6d69d0e3c8e" providerId="ADAL" clId="{A497323F-6F87-4A55-99C9-6AE84906F023}" dt="2024-12-13T08:58:18.618" v="319" actId="18676"/>
        <pc:sldMkLst>
          <pc:docMk/>
          <pc:sldMk cId="1276626031" sldId="720"/>
        </pc:sldMkLst>
      </pc:sldChg>
      <pc:sldChg chg="modSp add del mod">
        <pc:chgData name="Karl Michael Höferl" userId="544d2ce1-0a3b-4706-9dfd-c6d69d0e3c8e" providerId="ADAL" clId="{A497323F-6F87-4A55-99C9-6AE84906F023}" dt="2024-12-13T09:50:37.644" v="1768"/>
        <pc:sldMkLst>
          <pc:docMk/>
          <pc:sldMk cId="3093752595" sldId="722"/>
        </pc:sldMkLst>
        <pc:spChg chg="mod">
          <ac:chgData name="Karl Michael Höferl" userId="544d2ce1-0a3b-4706-9dfd-c6d69d0e3c8e" providerId="ADAL" clId="{A497323F-6F87-4A55-99C9-6AE84906F023}" dt="2024-12-13T09:50:37.644" v="1768"/>
          <ac:spMkLst>
            <pc:docMk/>
            <pc:sldMk cId="3093752595" sldId="722"/>
            <ac:spMk id="3" creationId="{12111E1A-04AD-C547-FFAF-8EEE3EBE345C}"/>
          </ac:spMkLst>
        </pc:spChg>
      </pc:sldChg>
      <pc:sldChg chg="del">
        <pc:chgData name="Karl Michael Höferl" userId="544d2ce1-0a3b-4706-9dfd-c6d69d0e3c8e" providerId="ADAL" clId="{A497323F-6F87-4A55-99C9-6AE84906F023}" dt="2024-12-13T08:58:18.618" v="319" actId="18676"/>
        <pc:sldMkLst>
          <pc:docMk/>
          <pc:sldMk cId="4187279353" sldId="723"/>
        </pc:sldMkLst>
      </pc:sldChg>
      <pc:sldChg chg="del">
        <pc:chgData name="Karl Michael Höferl" userId="544d2ce1-0a3b-4706-9dfd-c6d69d0e3c8e" providerId="ADAL" clId="{A497323F-6F87-4A55-99C9-6AE84906F023}" dt="2024-12-13T08:58:18.618" v="319" actId="18676"/>
        <pc:sldMkLst>
          <pc:docMk/>
          <pc:sldMk cId="2974183893" sldId="724"/>
        </pc:sldMkLst>
      </pc:sldChg>
      <pc:sldChg chg="del">
        <pc:chgData name="Karl Michael Höferl" userId="544d2ce1-0a3b-4706-9dfd-c6d69d0e3c8e" providerId="ADAL" clId="{A497323F-6F87-4A55-99C9-6AE84906F023}" dt="2024-12-13T08:58:18.618" v="319" actId="18676"/>
        <pc:sldMkLst>
          <pc:docMk/>
          <pc:sldMk cId="1399134087" sldId="725"/>
        </pc:sldMkLst>
      </pc:sldChg>
      <pc:sldChg chg="del">
        <pc:chgData name="Karl Michael Höferl" userId="544d2ce1-0a3b-4706-9dfd-c6d69d0e3c8e" providerId="ADAL" clId="{A497323F-6F87-4A55-99C9-6AE84906F023}" dt="2024-12-13T08:58:18.618" v="319" actId="18676"/>
        <pc:sldMkLst>
          <pc:docMk/>
          <pc:sldMk cId="2327193808" sldId="726"/>
        </pc:sldMkLst>
      </pc:sldChg>
      <pc:sldChg chg="del">
        <pc:chgData name="Karl Michael Höferl" userId="544d2ce1-0a3b-4706-9dfd-c6d69d0e3c8e" providerId="ADAL" clId="{A497323F-6F87-4A55-99C9-6AE84906F023}" dt="2024-12-13T08:58:18.618" v="319" actId="18676"/>
        <pc:sldMkLst>
          <pc:docMk/>
          <pc:sldMk cId="1382612920" sldId="727"/>
        </pc:sldMkLst>
      </pc:sldChg>
      <pc:sldChg chg="del">
        <pc:chgData name="Karl Michael Höferl" userId="544d2ce1-0a3b-4706-9dfd-c6d69d0e3c8e" providerId="ADAL" clId="{A497323F-6F87-4A55-99C9-6AE84906F023}" dt="2024-12-13T08:58:18.618" v="319" actId="18676"/>
        <pc:sldMkLst>
          <pc:docMk/>
          <pc:sldMk cId="4039628353" sldId="728"/>
        </pc:sldMkLst>
      </pc:sldChg>
      <pc:sldChg chg="del">
        <pc:chgData name="Karl Michael Höferl" userId="544d2ce1-0a3b-4706-9dfd-c6d69d0e3c8e" providerId="ADAL" clId="{A497323F-6F87-4A55-99C9-6AE84906F023}" dt="2024-12-13T08:58:18.618" v="319" actId="18676"/>
        <pc:sldMkLst>
          <pc:docMk/>
          <pc:sldMk cId="3256963422" sldId="729"/>
        </pc:sldMkLst>
      </pc:sldChg>
      <pc:sldChg chg="del">
        <pc:chgData name="Karl Michael Höferl" userId="544d2ce1-0a3b-4706-9dfd-c6d69d0e3c8e" providerId="ADAL" clId="{A497323F-6F87-4A55-99C9-6AE84906F023}" dt="2024-12-13T08:58:18.618" v="319" actId="18676"/>
        <pc:sldMkLst>
          <pc:docMk/>
          <pc:sldMk cId="3727715166" sldId="730"/>
        </pc:sldMkLst>
      </pc:sldChg>
      <pc:sldChg chg="del">
        <pc:chgData name="Karl Michael Höferl" userId="544d2ce1-0a3b-4706-9dfd-c6d69d0e3c8e" providerId="ADAL" clId="{A497323F-6F87-4A55-99C9-6AE84906F023}" dt="2024-12-13T08:58:18.618" v="319" actId="18676"/>
        <pc:sldMkLst>
          <pc:docMk/>
          <pc:sldMk cId="4133627186" sldId="731"/>
        </pc:sldMkLst>
      </pc:sldChg>
      <pc:sldChg chg="del">
        <pc:chgData name="Karl Michael Höferl" userId="544d2ce1-0a3b-4706-9dfd-c6d69d0e3c8e" providerId="ADAL" clId="{A497323F-6F87-4A55-99C9-6AE84906F023}" dt="2024-12-13T08:58:18.618" v="319" actId="18676"/>
        <pc:sldMkLst>
          <pc:docMk/>
          <pc:sldMk cId="2705097224" sldId="732"/>
        </pc:sldMkLst>
      </pc:sldChg>
      <pc:sldChg chg="del">
        <pc:chgData name="Karl Michael Höferl" userId="544d2ce1-0a3b-4706-9dfd-c6d69d0e3c8e" providerId="ADAL" clId="{A497323F-6F87-4A55-99C9-6AE84906F023}" dt="2024-12-13T08:58:18.618" v="319" actId="18676"/>
        <pc:sldMkLst>
          <pc:docMk/>
          <pc:sldMk cId="227321968" sldId="733"/>
        </pc:sldMkLst>
      </pc:sldChg>
      <pc:sldChg chg="del">
        <pc:chgData name="Karl Michael Höferl" userId="544d2ce1-0a3b-4706-9dfd-c6d69d0e3c8e" providerId="ADAL" clId="{A497323F-6F87-4A55-99C9-6AE84906F023}" dt="2024-12-13T08:58:18.618" v="319" actId="18676"/>
        <pc:sldMkLst>
          <pc:docMk/>
          <pc:sldMk cId="3505372439" sldId="734"/>
        </pc:sldMkLst>
      </pc:sldChg>
      <pc:sldChg chg="del">
        <pc:chgData name="Karl Michael Höferl" userId="544d2ce1-0a3b-4706-9dfd-c6d69d0e3c8e" providerId="ADAL" clId="{A497323F-6F87-4A55-99C9-6AE84906F023}" dt="2024-12-13T08:58:18.618" v="319" actId="18676"/>
        <pc:sldMkLst>
          <pc:docMk/>
          <pc:sldMk cId="4008129607" sldId="736"/>
        </pc:sldMkLst>
      </pc:sldChg>
      <pc:sldChg chg="del">
        <pc:chgData name="Karl Michael Höferl" userId="544d2ce1-0a3b-4706-9dfd-c6d69d0e3c8e" providerId="ADAL" clId="{A497323F-6F87-4A55-99C9-6AE84906F023}" dt="2024-12-13T08:58:18.618" v="319" actId="18676"/>
        <pc:sldMkLst>
          <pc:docMk/>
          <pc:sldMk cId="824768505" sldId="737"/>
        </pc:sldMkLst>
      </pc:sldChg>
      <pc:sldChg chg="del">
        <pc:chgData name="Karl Michael Höferl" userId="544d2ce1-0a3b-4706-9dfd-c6d69d0e3c8e" providerId="ADAL" clId="{A497323F-6F87-4A55-99C9-6AE84906F023}" dt="2024-12-13T08:58:18.618" v="319" actId="18676"/>
        <pc:sldMkLst>
          <pc:docMk/>
          <pc:sldMk cId="3860714022" sldId="740"/>
        </pc:sldMkLst>
      </pc:sldChg>
      <pc:sldChg chg="del">
        <pc:chgData name="Karl Michael Höferl" userId="544d2ce1-0a3b-4706-9dfd-c6d69d0e3c8e" providerId="ADAL" clId="{A497323F-6F87-4A55-99C9-6AE84906F023}" dt="2024-12-13T08:58:18.618" v="319" actId="18676"/>
        <pc:sldMkLst>
          <pc:docMk/>
          <pc:sldMk cId="317702538" sldId="743"/>
        </pc:sldMkLst>
      </pc:sldChg>
      <pc:sldChg chg="del">
        <pc:chgData name="Karl Michael Höferl" userId="544d2ce1-0a3b-4706-9dfd-c6d69d0e3c8e" providerId="ADAL" clId="{A497323F-6F87-4A55-99C9-6AE84906F023}" dt="2024-12-13T08:58:18.618" v="319" actId="18676"/>
        <pc:sldMkLst>
          <pc:docMk/>
          <pc:sldMk cId="3898702380" sldId="744"/>
        </pc:sldMkLst>
      </pc:sldChg>
      <pc:sldChg chg="del">
        <pc:chgData name="Karl Michael Höferl" userId="544d2ce1-0a3b-4706-9dfd-c6d69d0e3c8e" providerId="ADAL" clId="{A497323F-6F87-4A55-99C9-6AE84906F023}" dt="2024-12-13T08:58:18.618" v="319" actId="18676"/>
        <pc:sldMkLst>
          <pc:docMk/>
          <pc:sldMk cId="2076751506" sldId="745"/>
        </pc:sldMkLst>
      </pc:sldChg>
      <pc:sldChg chg="del">
        <pc:chgData name="Karl Michael Höferl" userId="544d2ce1-0a3b-4706-9dfd-c6d69d0e3c8e" providerId="ADAL" clId="{A497323F-6F87-4A55-99C9-6AE84906F023}" dt="2024-12-13T08:58:18.618" v="319" actId="18676"/>
        <pc:sldMkLst>
          <pc:docMk/>
          <pc:sldMk cId="1373837348" sldId="746"/>
        </pc:sldMkLst>
      </pc:sldChg>
      <pc:sldChg chg="del">
        <pc:chgData name="Karl Michael Höferl" userId="544d2ce1-0a3b-4706-9dfd-c6d69d0e3c8e" providerId="ADAL" clId="{A497323F-6F87-4A55-99C9-6AE84906F023}" dt="2024-12-13T08:58:18.618" v="319" actId="18676"/>
        <pc:sldMkLst>
          <pc:docMk/>
          <pc:sldMk cId="57421688" sldId="747"/>
        </pc:sldMkLst>
      </pc:sldChg>
      <pc:sldChg chg="del">
        <pc:chgData name="Karl Michael Höferl" userId="544d2ce1-0a3b-4706-9dfd-c6d69d0e3c8e" providerId="ADAL" clId="{A497323F-6F87-4A55-99C9-6AE84906F023}" dt="2024-12-13T08:58:18.618" v="319" actId="18676"/>
        <pc:sldMkLst>
          <pc:docMk/>
          <pc:sldMk cId="2318776512" sldId="748"/>
        </pc:sldMkLst>
      </pc:sldChg>
      <pc:sldChg chg="modSp add mod">
        <pc:chgData name="Karl Michael Höferl" userId="544d2ce1-0a3b-4706-9dfd-c6d69d0e3c8e" providerId="ADAL" clId="{A497323F-6F87-4A55-99C9-6AE84906F023}" dt="2024-12-13T09:23:19.640" v="912" actId="790"/>
        <pc:sldMkLst>
          <pc:docMk/>
          <pc:sldMk cId="3381070574" sldId="749"/>
        </pc:sldMkLst>
        <pc:spChg chg="mod">
          <ac:chgData name="Karl Michael Höferl" userId="544d2ce1-0a3b-4706-9dfd-c6d69d0e3c8e" providerId="ADAL" clId="{A497323F-6F87-4A55-99C9-6AE84906F023}" dt="2024-12-13T09:23:19.638" v="908" actId="790"/>
          <ac:spMkLst>
            <pc:docMk/>
            <pc:sldMk cId="3381070574" sldId="749"/>
            <ac:spMk id="2" creationId="{5BE89E90-D3C0-648C-320B-466100E4F583}"/>
          </ac:spMkLst>
        </pc:spChg>
        <pc:spChg chg="mod">
          <ac:chgData name="Karl Michael Höferl" userId="544d2ce1-0a3b-4706-9dfd-c6d69d0e3c8e" providerId="ADAL" clId="{A497323F-6F87-4A55-99C9-6AE84906F023}" dt="2024-12-13T09:23:19.639" v="909" actId="790"/>
          <ac:spMkLst>
            <pc:docMk/>
            <pc:sldMk cId="3381070574" sldId="749"/>
            <ac:spMk id="3" creationId="{DC4640E6-5943-4BA1-D53F-8E2E760AE52F}"/>
          </ac:spMkLst>
        </pc:spChg>
        <pc:spChg chg="mod">
          <ac:chgData name="Karl Michael Höferl" userId="544d2ce1-0a3b-4706-9dfd-c6d69d0e3c8e" providerId="ADAL" clId="{A497323F-6F87-4A55-99C9-6AE84906F023}" dt="2024-12-13T09:23:19.639" v="910" actId="790"/>
          <ac:spMkLst>
            <pc:docMk/>
            <pc:sldMk cId="3381070574" sldId="749"/>
            <ac:spMk id="5" creationId="{6592FEA7-4751-D9D6-7128-5B342AD9A6CA}"/>
          </ac:spMkLst>
        </pc:spChg>
        <pc:spChg chg="mod">
          <ac:chgData name="Karl Michael Höferl" userId="544d2ce1-0a3b-4706-9dfd-c6d69d0e3c8e" providerId="ADAL" clId="{A497323F-6F87-4A55-99C9-6AE84906F023}" dt="2024-12-13T09:23:19.640" v="911" actId="790"/>
          <ac:spMkLst>
            <pc:docMk/>
            <pc:sldMk cId="3381070574" sldId="749"/>
            <ac:spMk id="6" creationId="{663737AC-13D8-3333-9CDB-E40112694422}"/>
          </ac:spMkLst>
        </pc:spChg>
        <pc:spChg chg="mod">
          <ac:chgData name="Karl Michael Höferl" userId="544d2ce1-0a3b-4706-9dfd-c6d69d0e3c8e" providerId="ADAL" clId="{A497323F-6F87-4A55-99C9-6AE84906F023}" dt="2024-12-13T09:23:19.640" v="912" actId="790"/>
          <ac:spMkLst>
            <pc:docMk/>
            <pc:sldMk cId="3381070574" sldId="749"/>
            <ac:spMk id="8" creationId="{5739F676-A53A-FF51-3ECE-44A6BB1F20C8}"/>
          </ac:spMkLst>
        </pc:spChg>
        <pc:picChg chg="mod">
          <ac:chgData name="Karl Michael Höferl" userId="544d2ce1-0a3b-4706-9dfd-c6d69d0e3c8e" providerId="ADAL" clId="{A497323F-6F87-4A55-99C9-6AE84906F023}" dt="2024-12-12T13:14:42.191" v="96" actId="14100"/>
          <ac:picMkLst>
            <pc:docMk/>
            <pc:sldMk cId="3381070574" sldId="749"/>
            <ac:picMk id="7" creationId="{8EC42295-8DDC-9EBD-A55F-D5AAE1F8538D}"/>
          </ac:picMkLst>
        </pc:picChg>
      </pc:sldChg>
      <pc:sldChg chg="addSp modSp new mod">
        <pc:chgData name="Karl Michael Höferl" userId="544d2ce1-0a3b-4706-9dfd-c6d69d0e3c8e" providerId="ADAL" clId="{A497323F-6F87-4A55-99C9-6AE84906F023}" dt="2024-12-13T09:23:19.682" v="927" actId="790"/>
        <pc:sldMkLst>
          <pc:docMk/>
          <pc:sldMk cId="1366677634" sldId="750"/>
        </pc:sldMkLst>
        <pc:spChg chg="mod">
          <ac:chgData name="Karl Michael Höferl" userId="544d2ce1-0a3b-4706-9dfd-c6d69d0e3c8e" providerId="ADAL" clId="{A497323F-6F87-4A55-99C9-6AE84906F023}" dt="2024-12-13T09:23:19.677" v="923" actId="790"/>
          <ac:spMkLst>
            <pc:docMk/>
            <pc:sldMk cId="1366677634" sldId="750"/>
            <ac:spMk id="2" creationId="{74D56BE3-FBBB-68E0-AAC9-58EB25C20C2D}"/>
          </ac:spMkLst>
        </pc:spChg>
        <pc:spChg chg="mod">
          <ac:chgData name="Karl Michael Höferl" userId="544d2ce1-0a3b-4706-9dfd-c6d69d0e3c8e" providerId="ADAL" clId="{A497323F-6F87-4A55-99C9-6AE84906F023}" dt="2024-12-13T09:23:19.678" v="924" actId="790"/>
          <ac:spMkLst>
            <pc:docMk/>
            <pc:sldMk cId="1366677634" sldId="750"/>
            <ac:spMk id="3" creationId="{901254B2-A3D2-8FB3-029E-9ECAE02121F6}"/>
          </ac:spMkLst>
        </pc:spChg>
        <pc:spChg chg="mod">
          <ac:chgData name="Karl Michael Höferl" userId="544d2ce1-0a3b-4706-9dfd-c6d69d0e3c8e" providerId="ADAL" clId="{A497323F-6F87-4A55-99C9-6AE84906F023}" dt="2024-12-13T09:23:19.680" v="925" actId="790"/>
          <ac:spMkLst>
            <pc:docMk/>
            <pc:sldMk cId="1366677634" sldId="750"/>
            <ac:spMk id="4" creationId="{843DF75A-48F3-9C95-18C9-16CCCA4F826E}"/>
          </ac:spMkLst>
        </pc:spChg>
        <pc:spChg chg="mod">
          <ac:chgData name="Karl Michael Höferl" userId="544d2ce1-0a3b-4706-9dfd-c6d69d0e3c8e" providerId="ADAL" clId="{A497323F-6F87-4A55-99C9-6AE84906F023}" dt="2024-12-13T09:23:19.681" v="926" actId="790"/>
          <ac:spMkLst>
            <pc:docMk/>
            <pc:sldMk cId="1366677634" sldId="750"/>
            <ac:spMk id="5" creationId="{821173C3-E002-CE7D-9D59-67D4FB10E22E}"/>
          </ac:spMkLst>
        </pc:spChg>
        <pc:spChg chg="mod">
          <ac:chgData name="Karl Michael Höferl" userId="544d2ce1-0a3b-4706-9dfd-c6d69d0e3c8e" providerId="ADAL" clId="{A497323F-6F87-4A55-99C9-6AE84906F023}" dt="2024-12-13T09:23:19.682" v="927" actId="790"/>
          <ac:spMkLst>
            <pc:docMk/>
            <pc:sldMk cId="1366677634" sldId="750"/>
            <ac:spMk id="6" creationId="{8D5797D6-7496-F9FB-3529-4C852CFD950F}"/>
          </ac:spMkLst>
        </pc:spChg>
        <pc:spChg chg="add mod">
          <ac:chgData name="Karl Michael Höferl" userId="544d2ce1-0a3b-4706-9dfd-c6d69d0e3c8e" providerId="ADAL" clId="{A497323F-6F87-4A55-99C9-6AE84906F023}" dt="2024-12-12T13:15:58.595" v="115"/>
          <ac:spMkLst>
            <pc:docMk/>
            <pc:sldMk cId="1366677634" sldId="750"/>
            <ac:spMk id="7" creationId="{7017B9A9-8369-8B7A-3F16-2DD04D565C7E}"/>
          </ac:spMkLst>
        </pc:spChg>
        <pc:graphicFrameChg chg="add mod">
          <ac:chgData name="Karl Michael Höferl" userId="544d2ce1-0a3b-4706-9dfd-c6d69d0e3c8e" providerId="ADAL" clId="{A497323F-6F87-4A55-99C9-6AE84906F023}" dt="2024-12-12T13:15:56.113" v="114"/>
          <ac:graphicFrameMkLst>
            <pc:docMk/>
            <pc:sldMk cId="1366677634" sldId="750"/>
            <ac:graphicFrameMk id="8" creationId="{C5F3B032-346E-D7AE-EA79-235EC4D6E5B7}"/>
          </ac:graphicFrameMkLst>
        </pc:graphicFrameChg>
        <pc:graphicFrameChg chg="add mod modGraphic">
          <ac:chgData name="Karl Michael Höferl" userId="544d2ce1-0a3b-4706-9dfd-c6d69d0e3c8e" providerId="ADAL" clId="{A497323F-6F87-4A55-99C9-6AE84906F023}" dt="2024-12-13T08:55:25.781" v="279" actId="20577"/>
          <ac:graphicFrameMkLst>
            <pc:docMk/>
            <pc:sldMk cId="1366677634" sldId="750"/>
            <ac:graphicFrameMk id="9" creationId="{4497B829-366D-593F-DC2A-C9D646346E17}"/>
          </ac:graphicFrameMkLst>
        </pc:graphicFrameChg>
      </pc:sldChg>
      <pc:sldChg chg="addSp modSp new mod">
        <pc:chgData name="Karl Michael Höferl" userId="544d2ce1-0a3b-4706-9dfd-c6d69d0e3c8e" providerId="ADAL" clId="{A497323F-6F87-4A55-99C9-6AE84906F023}" dt="2024-12-13T09:23:19.672" v="917" actId="790"/>
        <pc:sldMkLst>
          <pc:docMk/>
          <pc:sldMk cId="891883168" sldId="751"/>
        </pc:sldMkLst>
        <pc:spChg chg="mod">
          <ac:chgData name="Karl Michael Höferl" userId="544d2ce1-0a3b-4706-9dfd-c6d69d0e3c8e" providerId="ADAL" clId="{A497323F-6F87-4A55-99C9-6AE84906F023}" dt="2024-12-13T09:23:19.641" v="913" actId="790"/>
          <ac:spMkLst>
            <pc:docMk/>
            <pc:sldMk cId="891883168" sldId="751"/>
            <ac:spMk id="2" creationId="{6347C2D3-C66A-9991-D5C6-297D41665222}"/>
          </ac:spMkLst>
        </pc:spChg>
        <pc:spChg chg="mod">
          <ac:chgData name="Karl Michael Höferl" userId="544d2ce1-0a3b-4706-9dfd-c6d69d0e3c8e" providerId="ADAL" clId="{A497323F-6F87-4A55-99C9-6AE84906F023}" dt="2024-12-13T09:23:19.641" v="914" actId="790"/>
          <ac:spMkLst>
            <pc:docMk/>
            <pc:sldMk cId="891883168" sldId="751"/>
            <ac:spMk id="3" creationId="{88030255-163B-EF4A-07AC-9E6A4ED63ADE}"/>
          </ac:spMkLst>
        </pc:spChg>
        <pc:spChg chg="mod">
          <ac:chgData name="Karl Michael Höferl" userId="544d2ce1-0a3b-4706-9dfd-c6d69d0e3c8e" providerId="ADAL" clId="{A497323F-6F87-4A55-99C9-6AE84906F023}" dt="2024-12-13T09:23:19.670" v="915" actId="790"/>
          <ac:spMkLst>
            <pc:docMk/>
            <pc:sldMk cId="891883168" sldId="751"/>
            <ac:spMk id="4" creationId="{2D0DDDFA-FA71-BE7C-EF68-36FC26854DD8}"/>
          </ac:spMkLst>
        </pc:spChg>
        <pc:spChg chg="mod">
          <ac:chgData name="Karl Michael Höferl" userId="544d2ce1-0a3b-4706-9dfd-c6d69d0e3c8e" providerId="ADAL" clId="{A497323F-6F87-4A55-99C9-6AE84906F023}" dt="2024-12-13T09:23:19.671" v="916" actId="790"/>
          <ac:spMkLst>
            <pc:docMk/>
            <pc:sldMk cId="891883168" sldId="751"/>
            <ac:spMk id="5" creationId="{B5C47264-9480-5B97-AAD5-5A1549608274}"/>
          </ac:spMkLst>
        </pc:spChg>
        <pc:spChg chg="mod">
          <ac:chgData name="Karl Michael Höferl" userId="544d2ce1-0a3b-4706-9dfd-c6d69d0e3c8e" providerId="ADAL" clId="{A497323F-6F87-4A55-99C9-6AE84906F023}" dt="2024-12-13T09:23:19.672" v="917" actId="790"/>
          <ac:spMkLst>
            <pc:docMk/>
            <pc:sldMk cId="891883168" sldId="751"/>
            <ac:spMk id="6" creationId="{081240D2-F3FE-6E95-BF70-DFB439F47C43}"/>
          </ac:spMkLst>
        </pc:spChg>
        <pc:grpChg chg="add mod">
          <ac:chgData name="Karl Michael Höferl" userId="544d2ce1-0a3b-4706-9dfd-c6d69d0e3c8e" providerId="ADAL" clId="{A497323F-6F87-4A55-99C9-6AE84906F023}" dt="2024-12-13T08:44:18.704" v="203" actId="1076"/>
          <ac:grpSpMkLst>
            <pc:docMk/>
            <pc:sldMk cId="891883168" sldId="751"/>
            <ac:grpSpMk id="8" creationId="{A909A72C-9A4E-0D51-9D7E-3E56A77C5162}"/>
          </ac:grpSpMkLst>
        </pc:grpChg>
        <pc:picChg chg="add mod">
          <ac:chgData name="Karl Michael Höferl" userId="544d2ce1-0a3b-4706-9dfd-c6d69d0e3c8e" providerId="ADAL" clId="{A497323F-6F87-4A55-99C9-6AE84906F023}" dt="2024-12-13T08:44:18.704" v="203" actId="1076"/>
          <ac:picMkLst>
            <pc:docMk/>
            <pc:sldMk cId="891883168" sldId="751"/>
            <ac:picMk id="7" creationId="{F58857E3-450A-9941-4A34-83A95D3D1E01}"/>
          </ac:picMkLst>
        </pc:picChg>
        <pc:picChg chg="mod">
          <ac:chgData name="Karl Michael Höferl" userId="544d2ce1-0a3b-4706-9dfd-c6d69d0e3c8e" providerId="ADAL" clId="{A497323F-6F87-4A55-99C9-6AE84906F023}" dt="2024-12-13T08:44:18.704" v="203" actId="1076"/>
          <ac:picMkLst>
            <pc:docMk/>
            <pc:sldMk cId="891883168" sldId="751"/>
            <ac:picMk id="9" creationId="{8EEBDB30-92CD-74CC-062E-16A1D2C170A1}"/>
          </ac:picMkLst>
        </pc:picChg>
        <pc:picChg chg="mod">
          <ac:chgData name="Karl Michael Höferl" userId="544d2ce1-0a3b-4706-9dfd-c6d69d0e3c8e" providerId="ADAL" clId="{A497323F-6F87-4A55-99C9-6AE84906F023}" dt="2024-12-13T08:44:18.704" v="203" actId="1076"/>
          <ac:picMkLst>
            <pc:docMk/>
            <pc:sldMk cId="891883168" sldId="751"/>
            <ac:picMk id="10" creationId="{865226EE-487B-3A2A-CE98-5704DEA55384}"/>
          </ac:picMkLst>
        </pc:picChg>
      </pc:sldChg>
      <pc:sldChg chg="addSp delSp modSp add mod modAnim">
        <pc:chgData name="Karl Michael Höferl" userId="544d2ce1-0a3b-4706-9dfd-c6d69d0e3c8e" providerId="ADAL" clId="{A497323F-6F87-4A55-99C9-6AE84906F023}" dt="2024-12-13T09:23:19.676" v="922"/>
        <pc:sldMkLst>
          <pc:docMk/>
          <pc:sldMk cId="2425554362" sldId="752"/>
        </pc:sldMkLst>
        <pc:spChg chg="mod">
          <ac:chgData name="Karl Michael Höferl" userId="544d2ce1-0a3b-4706-9dfd-c6d69d0e3c8e" providerId="ADAL" clId="{A497323F-6F87-4A55-99C9-6AE84906F023}" dt="2024-12-13T09:23:19.673" v="918"/>
          <ac:spMkLst>
            <pc:docMk/>
            <pc:sldMk cId="2425554362" sldId="752"/>
            <ac:spMk id="2" creationId="{C4EB7E93-75BD-D66C-9FCB-AA29A5C260CB}"/>
          </ac:spMkLst>
        </pc:spChg>
        <pc:spChg chg="mod">
          <ac:chgData name="Karl Michael Höferl" userId="544d2ce1-0a3b-4706-9dfd-c6d69d0e3c8e" providerId="ADAL" clId="{A497323F-6F87-4A55-99C9-6AE84906F023}" dt="2024-12-13T09:23:19.673" v="919"/>
          <ac:spMkLst>
            <pc:docMk/>
            <pc:sldMk cId="2425554362" sldId="752"/>
            <ac:spMk id="3" creationId="{7063FF6C-E607-4CED-6D03-801DD8B08E77}"/>
          </ac:spMkLst>
        </pc:spChg>
        <pc:spChg chg="del">
          <ac:chgData name="Karl Michael Höferl" userId="544d2ce1-0a3b-4706-9dfd-c6d69d0e3c8e" providerId="ADAL" clId="{A497323F-6F87-4A55-99C9-6AE84906F023}" dt="2024-12-13T08:51:49.083" v="240"/>
          <ac:spMkLst>
            <pc:docMk/>
            <pc:sldMk cId="2425554362" sldId="752"/>
            <ac:spMk id="4" creationId="{799DB095-E227-D93F-0F36-27C1FE4F60DE}"/>
          </ac:spMkLst>
        </pc:spChg>
        <pc:spChg chg="mod">
          <ac:chgData name="Karl Michael Höferl" userId="544d2ce1-0a3b-4706-9dfd-c6d69d0e3c8e" providerId="ADAL" clId="{A497323F-6F87-4A55-99C9-6AE84906F023}" dt="2024-12-13T09:23:19.674" v="920" actId="790"/>
          <ac:spMkLst>
            <pc:docMk/>
            <pc:sldMk cId="2425554362" sldId="752"/>
            <ac:spMk id="5" creationId="{24CC04A4-EE01-ECFB-3C26-AB24CA005E88}"/>
          </ac:spMkLst>
        </pc:spChg>
        <pc:spChg chg="mod">
          <ac:chgData name="Karl Michael Höferl" userId="544d2ce1-0a3b-4706-9dfd-c6d69d0e3c8e" providerId="ADAL" clId="{A497323F-6F87-4A55-99C9-6AE84906F023}" dt="2024-12-13T09:23:19.676" v="921"/>
          <ac:spMkLst>
            <pc:docMk/>
            <pc:sldMk cId="2425554362" sldId="752"/>
            <ac:spMk id="6" creationId="{9B91B262-DCA6-1690-E193-8F81A11BC378}"/>
          </ac:spMkLst>
        </pc:spChg>
        <pc:spChg chg="add mod">
          <ac:chgData name="Karl Michael Höferl" userId="544d2ce1-0a3b-4706-9dfd-c6d69d0e3c8e" providerId="ADAL" clId="{A497323F-6F87-4A55-99C9-6AE84906F023}" dt="2024-12-13T09:23:19.676" v="922"/>
          <ac:spMkLst>
            <pc:docMk/>
            <pc:sldMk cId="2425554362" sldId="752"/>
            <ac:spMk id="15" creationId="{36881862-D637-B8F3-FB83-D3D852B455AC}"/>
          </ac:spMkLst>
        </pc:spChg>
        <pc:grpChg chg="del">
          <ac:chgData name="Karl Michael Höferl" userId="544d2ce1-0a3b-4706-9dfd-c6d69d0e3c8e" providerId="ADAL" clId="{A497323F-6F87-4A55-99C9-6AE84906F023}" dt="2024-12-13T08:51:45.476" v="239" actId="478"/>
          <ac:grpSpMkLst>
            <pc:docMk/>
            <pc:sldMk cId="2425554362" sldId="752"/>
            <ac:grpSpMk id="8" creationId="{9C84A5E1-A0AD-CE2F-15CE-075C765BEC3A}"/>
          </ac:grpSpMkLst>
        </pc:grpChg>
        <pc:picChg chg="del">
          <ac:chgData name="Karl Michael Höferl" userId="544d2ce1-0a3b-4706-9dfd-c6d69d0e3c8e" providerId="ADAL" clId="{A497323F-6F87-4A55-99C9-6AE84906F023}" dt="2024-12-13T08:51:45.027" v="238" actId="478"/>
          <ac:picMkLst>
            <pc:docMk/>
            <pc:sldMk cId="2425554362" sldId="752"/>
            <ac:picMk id="7" creationId="{1D8CEBDE-5185-E285-F294-6425453786C1}"/>
          </ac:picMkLst>
        </pc:picChg>
        <pc:picChg chg="add mod ord">
          <ac:chgData name="Karl Michael Höferl" userId="544d2ce1-0a3b-4706-9dfd-c6d69d0e3c8e" providerId="ADAL" clId="{A497323F-6F87-4A55-99C9-6AE84906F023}" dt="2024-12-13T08:52:23.486" v="250" actId="166"/>
          <ac:picMkLst>
            <pc:docMk/>
            <pc:sldMk cId="2425554362" sldId="752"/>
            <ac:picMk id="12" creationId="{76B861E8-10BB-3F44-2EF9-EE3DCE74FF5C}"/>
          </ac:picMkLst>
        </pc:picChg>
        <pc:picChg chg="add mod">
          <ac:chgData name="Karl Michael Höferl" userId="544d2ce1-0a3b-4706-9dfd-c6d69d0e3c8e" providerId="ADAL" clId="{A497323F-6F87-4A55-99C9-6AE84906F023}" dt="2024-12-13T08:52:19.631" v="249" actId="14100"/>
          <ac:picMkLst>
            <pc:docMk/>
            <pc:sldMk cId="2425554362" sldId="752"/>
            <ac:picMk id="14" creationId="{904D459E-AD4C-C16D-D442-FAE4F5257C90}"/>
          </ac:picMkLst>
        </pc:picChg>
      </pc:sldChg>
      <pc:sldChg chg="addSp delSp modSp new mod">
        <pc:chgData name="Karl Michael Höferl" userId="544d2ce1-0a3b-4706-9dfd-c6d69d0e3c8e" providerId="ADAL" clId="{A497323F-6F87-4A55-99C9-6AE84906F023}" dt="2024-12-13T09:23:19.685" v="931" actId="790"/>
        <pc:sldMkLst>
          <pc:docMk/>
          <pc:sldMk cId="132594296" sldId="753"/>
        </pc:sldMkLst>
        <pc:spChg chg="mod">
          <ac:chgData name="Karl Michael Höferl" userId="544d2ce1-0a3b-4706-9dfd-c6d69d0e3c8e" providerId="ADAL" clId="{A497323F-6F87-4A55-99C9-6AE84906F023}" dt="2024-12-13T09:23:19.683" v="928" actId="790"/>
          <ac:spMkLst>
            <pc:docMk/>
            <pc:sldMk cId="132594296" sldId="753"/>
            <ac:spMk id="2" creationId="{3556EA5E-31C6-9EBA-5569-CD8AAD4037DF}"/>
          </ac:spMkLst>
        </pc:spChg>
        <pc:spChg chg="mod">
          <ac:chgData name="Karl Michael Höferl" userId="544d2ce1-0a3b-4706-9dfd-c6d69d0e3c8e" providerId="ADAL" clId="{A497323F-6F87-4A55-99C9-6AE84906F023}" dt="2024-12-13T09:23:19.683" v="929" actId="790"/>
          <ac:spMkLst>
            <pc:docMk/>
            <pc:sldMk cId="132594296" sldId="753"/>
            <ac:spMk id="3" creationId="{07139B97-7F5D-D84A-6BEB-272FD439BD0D}"/>
          </ac:spMkLst>
        </pc:spChg>
        <pc:spChg chg="del">
          <ac:chgData name="Karl Michael Höferl" userId="544d2ce1-0a3b-4706-9dfd-c6d69d0e3c8e" providerId="ADAL" clId="{A497323F-6F87-4A55-99C9-6AE84906F023}" dt="2024-12-13T08:57:39.744" v="281" actId="22"/>
          <ac:spMkLst>
            <pc:docMk/>
            <pc:sldMk cId="132594296" sldId="753"/>
            <ac:spMk id="4" creationId="{8E614B8E-2F10-FED5-9817-4065FCC0F775}"/>
          </ac:spMkLst>
        </pc:spChg>
        <pc:spChg chg="mod">
          <ac:chgData name="Karl Michael Höferl" userId="544d2ce1-0a3b-4706-9dfd-c6d69d0e3c8e" providerId="ADAL" clId="{A497323F-6F87-4A55-99C9-6AE84906F023}" dt="2024-12-13T09:23:19.684" v="930" actId="790"/>
          <ac:spMkLst>
            <pc:docMk/>
            <pc:sldMk cId="132594296" sldId="753"/>
            <ac:spMk id="5" creationId="{F172F849-CA80-A42E-FC4E-F6D63B287EAE}"/>
          </ac:spMkLst>
        </pc:spChg>
        <pc:spChg chg="mod">
          <ac:chgData name="Karl Michael Höferl" userId="544d2ce1-0a3b-4706-9dfd-c6d69d0e3c8e" providerId="ADAL" clId="{A497323F-6F87-4A55-99C9-6AE84906F023}" dt="2024-12-13T09:23:19.685" v="931" actId="790"/>
          <ac:spMkLst>
            <pc:docMk/>
            <pc:sldMk cId="132594296" sldId="753"/>
            <ac:spMk id="6" creationId="{6EBD0BB1-FFE2-84D1-DA60-9A23317F9D79}"/>
          </ac:spMkLst>
        </pc:spChg>
        <pc:picChg chg="add mod ord">
          <ac:chgData name="Karl Michael Höferl" userId="544d2ce1-0a3b-4706-9dfd-c6d69d0e3c8e" providerId="ADAL" clId="{A497323F-6F87-4A55-99C9-6AE84906F023}" dt="2024-12-13T08:57:57.287" v="315" actId="1076"/>
          <ac:picMkLst>
            <pc:docMk/>
            <pc:sldMk cId="132594296" sldId="753"/>
            <ac:picMk id="8" creationId="{13CE0961-8DAF-993B-19D1-1C217FE64482}"/>
          </ac:picMkLst>
        </pc:picChg>
        <pc:picChg chg="add mod">
          <ac:chgData name="Karl Michael Höferl" userId="544d2ce1-0a3b-4706-9dfd-c6d69d0e3c8e" providerId="ADAL" clId="{A497323F-6F87-4A55-99C9-6AE84906F023}" dt="2024-12-13T08:58:04.989" v="317"/>
          <ac:picMkLst>
            <pc:docMk/>
            <pc:sldMk cId="132594296" sldId="753"/>
            <ac:picMk id="9" creationId="{EBA3D770-48CB-8403-EF92-577F4F315F31}"/>
          </ac:picMkLst>
        </pc:picChg>
      </pc:sldChg>
      <pc:sldChg chg="addSp delSp modSp add mod modAnim">
        <pc:chgData name="Karl Michael Höferl" userId="544d2ce1-0a3b-4706-9dfd-c6d69d0e3c8e" providerId="ADAL" clId="{A497323F-6F87-4A55-99C9-6AE84906F023}" dt="2024-12-13T09:23:19.687" v="935"/>
        <pc:sldMkLst>
          <pc:docMk/>
          <pc:sldMk cId="1925381655" sldId="754"/>
        </pc:sldMkLst>
        <pc:spChg chg="mod">
          <ac:chgData name="Karl Michael Höferl" userId="544d2ce1-0a3b-4706-9dfd-c6d69d0e3c8e" providerId="ADAL" clId="{A497323F-6F87-4A55-99C9-6AE84906F023}" dt="2024-12-13T09:23:19.685" v="932"/>
          <ac:spMkLst>
            <pc:docMk/>
            <pc:sldMk cId="1925381655" sldId="754"/>
            <ac:spMk id="2" creationId="{247188EE-FBD6-702E-0C41-6BE5F53D41D3}"/>
          </ac:spMkLst>
        </pc:spChg>
        <pc:spChg chg="mod">
          <ac:chgData name="Karl Michael Höferl" userId="544d2ce1-0a3b-4706-9dfd-c6d69d0e3c8e" providerId="ADAL" clId="{A497323F-6F87-4A55-99C9-6AE84906F023}" dt="2024-12-13T09:23:19.685" v="933"/>
          <ac:spMkLst>
            <pc:docMk/>
            <pc:sldMk cId="1925381655" sldId="754"/>
            <ac:spMk id="3" creationId="{1C4AC5EA-7AC5-0F16-3548-C25A6F4CB873}"/>
          </ac:spMkLst>
        </pc:spChg>
        <pc:spChg chg="mod">
          <ac:chgData name="Karl Michael Höferl" userId="544d2ce1-0a3b-4706-9dfd-c6d69d0e3c8e" providerId="ADAL" clId="{A497323F-6F87-4A55-99C9-6AE84906F023}" dt="2024-12-13T09:23:19.686" v="934" actId="790"/>
          <ac:spMkLst>
            <pc:docMk/>
            <pc:sldMk cId="1925381655" sldId="754"/>
            <ac:spMk id="5" creationId="{01C41755-0054-8397-D943-2F594416CAB8}"/>
          </ac:spMkLst>
        </pc:spChg>
        <pc:spChg chg="mod">
          <ac:chgData name="Karl Michael Höferl" userId="544d2ce1-0a3b-4706-9dfd-c6d69d0e3c8e" providerId="ADAL" clId="{A497323F-6F87-4A55-99C9-6AE84906F023}" dt="2024-12-13T09:23:19.687" v="935"/>
          <ac:spMkLst>
            <pc:docMk/>
            <pc:sldMk cId="1925381655" sldId="754"/>
            <ac:spMk id="6" creationId="{2EF7250A-F5B7-223D-3B0F-893B04A3539A}"/>
          </ac:spMkLst>
        </pc:spChg>
        <pc:spChg chg="add del mod">
          <ac:chgData name="Karl Michael Höferl" userId="544d2ce1-0a3b-4706-9dfd-c6d69d0e3c8e" providerId="ADAL" clId="{A497323F-6F87-4A55-99C9-6AE84906F023}" dt="2024-12-13T08:59:47.555" v="333"/>
          <ac:spMkLst>
            <pc:docMk/>
            <pc:sldMk cId="1925381655" sldId="754"/>
            <ac:spMk id="7" creationId="{AFCE7736-4652-3D04-6565-3E7DC3BBF104}"/>
          </ac:spMkLst>
        </pc:spChg>
        <pc:picChg chg="del mod">
          <ac:chgData name="Karl Michael Höferl" userId="544d2ce1-0a3b-4706-9dfd-c6d69d0e3c8e" providerId="ADAL" clId="{A497323F-6F87-4A55-99C9-6AE84906F023}" dt="2024-12-13T08:59:42.769" v="332" actId="478"/>
          <ac:picMkLst>
            <pc:docMk/>
            <pc:sldMk cId="1925381655" sldId="754"/>
            <ac:picMk id="8" creationId="{977EC8BB-762C-6E76-522C-C26705A2A408}"/>
          </ac:picMkLst>
        </pc:picChg>
        <pc:picChg chg="add mod">
          <ac:chgData name="Karl Michael Höferl" userId="544d2ce1-0a3b-4706-9dfd-c6d69d0e3c8e" providerId="ADAL" clId="{A497323F-6F87-4A55-99C9-6AE84906F023}" dt="2024-12-13T09:00:22.456" v="354" actId="1035"/>
          <ac:picMkLst>
            <pc:docMk/>
            <pc:sldMk cId="1925381655" sldId="754"/>
            <ac:picMk id="9" creationId="{6949AFDB-BDCE-4832-C88F-C95DFEAD5037}"/>
          </ac:picMkLst>
        </pc:picChg>
      </pc:sldChg>
      <pc:sldChg chg="modSp add mod modAnim">
        <pc:chgData name="Karl Michael Höferl" userId="544d2ce1-0a3b-4706-9dfd-c6d69d0e3c8e" providerId="ADAL" clId="{A497323F-6F87-4A55-99C9-6AE84906F023}" dt="2024-12-13T09:23:19.688" v="940"/>
        <pc:sldMkLst>
          <pc:docMk/>
          <pc:sldMk cId="1233119590" sldId="755"/>
        </pc:sldMkLst>
        <pc:spChg chg="mod">
          <ac:chgData name="Karl Michael Höferl" userId="544d2ce1-0a3b-4706-9dfd-c6d69d0e3c8e" providerId="ADAL" clId="{A497323F-6F87-4A55-99C9-6AE84906F023}" dt="2024-12-13T09:23:19.687" v="936"/>
          <ac:spMkLst>
            <pc:docMk/>
            <pc:sldMk cId="1233119590" sldId="755"/>
            <ac:spMk id="2" creationId="{224A5388-5F2C-CCBF-D956-0AEE26CD1FF4}"/>
          </ac:spMkLst>
        </pc:spChg>
        <pc:spChg chg="mod">
          <ac:chgData name="Karl Michael Höferl" userId="544d2ce1-0a3b-4706-9dfd-c6d69d0e3c8e" providerId="ADAL" clId="{A497323F-6F87-4A55-99C9-6AE84906F023}" dt="2024-12-13T09:23:19.687" v="937"/>
          <ac:spMkLst>
            <pc:docMk/>
            <pc:sldMk cId="1233119590" sldId="755"/>
            <ac:spMk id="3" creationId="{A451609A-0D0F-D21D-511B-C89D523704A7}"/>
          </ac:spMkLst>
        </pc:spChg>
        <pc:spChg chg="mod">
          <ac:chgData name="Karl Michael Höferl" userId="544d2ce1-0a3b-4706-9dfd-c6d69d0e3c8e" providerId="ADAL" clId="{A497323F-6F87-4A55-99C9-6AE84906F023}" dt="2024-12-13T09:23:19.688" v="938" actId="790"/>
          <ac:spMkLst>
            <pc:docMk/>
            <pc:sldMk cId="1233119590" sldId="755"/>
            <ac:spMk id="5" creationId="{448B9EF8-809F-7E1F-4B40-8488B3682FC6}"/>
          </ac:spMkLst>
        </pc:spChg>
        <pc:spChg chg="mod">
          <ac:chgData name="Karl Michael Höferl" userId="544d2ce1-0a3b-4706-9dfd-c6d69d0e3c8e" providerId="ADAL" clId="{A497323F-6F87-4A55-99C9-6AE84906F023}" dt="2024-12-13T09:23:19.688" v="939"/>
          <ac:spMkLst>
            <pc:docMk/>
            <pc:sldMk cId="1233119590" sldId="755"/>
            <ac:spMk id="6" creationId="{098ABB02-F46A-A729-D8F8-7A20E9F0E751}"/>
          </ac:spMkLst>
        </pc:spChg>
        <pc:spChg chg="mod">
          <ac:chgData name="Karl Michael Höferl" userId="544d2ce1-0a3b-4706-9dfd-c6d69d0e3c8e" providerId="ADAL" clId="{A497323F-6F87-4A55-99C9-6AE84906F023}" dt="2024-12-13T09:23:19.688" v="940"/>
          <ac:spMkLst>
            <pc:docMk/>
            <pc:sldMk cId="1233119590" sldId="755"/>
            <ac:spMk id="15" creationId="{7BD59A7B-3A9B-501F-5236-470035703E6A}"/>
          </ac:spMkLst>
        </pc:spChg>
      </pc:sldChg>
      <pc:sldChg chg="add del">
        <pc:chgData name="Karl Michael Höferl" userId="544d2ce1-0a3b-4706-9dfd-c6d69d0e3c8e" providerId="ADAL" clId="{A497323F-6F87-4A55-99C9-6AE84906F023}" dt="2024-12-13T09:01:53.791" v="363" actId="47"/>
        <pc:sldMkLst>
          <pc:docMk/>
          <pc:sldMk cId="162464117" sldId="756"/>
        </pc:sldMkLst>
      </pc:sldChg>
      <pc:sldChg chg="addSp delSp modSp new mod ord">
        <pc:chgData name="Karl Michael Höferl" userId="544d2ce1-0a3b-4706-9dfd-c6d69d0e3c8e" providerId="ADAL" clId="{A497323F-6F87-4A55-99C9-6AE84906F023}" dt="2024-12-13T09:23:19.637" v="907" actId="790"/>
        <pc:sldMkLst>
          <pc:docMk/>
          <pc:sldMk cId="1900200052" sldId="756"/>
        </pc:sldMkLst>
        <pc:spChg chg="mod">
          <ac:chgData name="Karl Michael Höferl" userId="544d2ce1-0a3b-4706-9dfd-c6d69d0e3c8e" providerId="ADAL" clId="{A497323F-6F87-4A55-99C9-6AE84906F023}" dt="2024-12-13T09:23:19.631" v="904" actId="790"/>
          <ac:spMkLst>
            <pc:docMk/>
            <pc:sldMk cId="1900200052" sldId="756"/>
            <ac:spMk id="2" creationId="{EC3C5DC3-C7FF-33E5-F037-38B53790A2C3}"/>
          </ac:spMkLst>
        </pc:spChg>
        <pc:spChg chg="mod">
          <ac:chgData name="Karl Michael Höferl" userId="544d2ce1-0a3b-4706-9dfd-c6d69d0e3c8e" providerId="ADAL" clId="{A497323F-6F87-4A55-99C9-6AE84906F023}" dt="2024-12-13T09:23:19.632" v="905" actId="790"/>
          <ac:spMkLst>
            <pc:docMk/>
            <pc:sldMk cId="1900200052" sldId="756"/>
            <ac:spMk id="3" creationId="{20749751-A9FD-50D4-057B-A8BEBBDA0205}"/>
          </ac:spMkLst>
        </pc:spChg>
        <pc:spChg chg="del mod">
          <ac:chgData name="Karl Michael Höferl" userId="544d2ce1-0a3b-4706-9dfd-c6d69d0e3c8e" providerId="ADAL" clId="{A497323F-6F87-4A55-99C9-6AE84906F023}" dt="2024-12-13T09:09:21.755" v="414" actId="478"/>
          <ac:spMkLst>
            <pc:docMk/>
            <pc:sldMk cId="1900200052" sldId="756"/>
            <ac:spMk id="4" creationId="{268F781E-CBCF-E8A5-CC59-74E70E669303}"/>
          </ac:spMkLst>
        </pc:spChg>
        <pc:spChg chg="mod">
          <ac:chgData name="Karl Michael Höferl" userId="544d2ce1-0a3b-4706-9dfd-c6d69d0e3c8e" providerId="ADAL" clId="{A497323F-6F87-4A55-99C9-6AE84906F023}" dt="2024-12-13T09:23:19.633" v="906" actId="790"/>
          <ac:spMkLst>
            <pc:docMk/>
            <pc:sldMk cId="1900200052" sldId="756"/>
            <ac:spMk id="5" creationId="{A8E0DF48-7B31-40A7-83EC-EB2FEDB1D4AE}"/>
          </ac:spMkLst>
        </pc:spChg>
        <pc:spChg chg="mod">
          <ac:chgData name="Karl Michael Höferl" userId="544d2ce1-0a3b-4706-9dfd-c6d69d0e3c8e" providerId="ADAL" clId="{A497323F-6F87-4A55-99C9-6AE84906F023}" dt="2024-12-13T09:23:19.637" v="907" actId="790"/>
          <ac:spMkLst>
            <pc:docMk/>
            <pc:sldMk cId="1900200052" sldId="756"/>
            <ac:spMk id="6" creationId="{CCE07F3B-B5D8-242C-7EC4-7AAAFC93148C}"/>
          </ac:spMkLst>
        </pc:spChg>
        <pc:spChg chg="add del mod">
          <ac:chgData name="Karl Michael Höferl" userId="544d2ce1-0a3b-4706-9dfd-c6d69d0e3c8e" providerId="ADAL" clId="{A497323F-6F87-4A55-99C9-6AE84906F023}" dt="2024-12-13T09:09:25.018" v="415" actId="478"/>
          <ac:spMkLst>
            <pc:docMk/>
            <pc:sldMk cId="1900200052" sldId="756"/>
            <ac:spMk id="10" creationId="{C6456861-4CDA-0710-29FC-7082A5A4BAA8}"/>
          </ac:spMkLst>
        </pc:spChg>
        <pc:picChg chg="add mod">
          <ac:chgData name="Karl Michael Höferl" userId="544d2ce1-0a3b-4706-9dfd-c6d69d0e3c8e" providerId="ADAL" clId="{A497323F-6F87-4A55-99C9-6AE84906F023}" dt="2024-12-13T09:12:25.717" v="509" actId="1037"/>
          <ac:picMkLst>
            <pc:docMk/>
            <pc:sldMk cId="1900200052" sldId="756"/>
            <ac:picMk id="8" creationId="{8E765231-35FB-9538-EECA-E2454B3B65DD}"/>
          </ac:picMkLst>
        </pc:picChg>
        <pc:picChg chg="add mod ord">
          <ac:chgData name="Karl Michael Höferl" userId="544d2ce1-0a3b-4706-9dfd-c6d69d0e3c8e" providerId="ADAL" clId="{A497323F-6F87-4A55-99C9-6AE84906F023}" dt="2024-12-13T09:12:23.070" v="498" actId="1076"/>
          <ac:picMkLst>
            <pc:docMk/>
            <pc:sldMk cId="1900200052" sldId="756"/>
            <ac:picMk id="12" creationId="{AACDA671-D091-4737-7039-1F203507470A}"/>
          </ac:picMkLst>
        </pc:picChg>
      </pc:sldChg>
      <pc:sldChg chg="modSp new mod">
        <pc:chgData name="Karl Michael Höferl" userId="544d2ce1-0a3b-4706-9dfd-c6d69d0e3c8e" providerId="ADAL" clId="{A497323F-6F87-4A55-99C9-6AE84906F023}" dt="2024-12-13T09:23:19.693" v="945" actId="790"/>
        <pc:sldMkLst>
          <pc:docMk/>
          <pc:sldMk cId="2669962403" sldId="757"/>
        </pc:sldMkLst>
        <pc:spChg chg="mod">
          <ac:chgData name="Karl Michael Höferl" userId="544d2ce1-0a3b-4706-9dfd-c6d69d0e3c8e" providerId="ADAL" clId="{A497323F-6F87-4A55-99C9-6AE84906F023}" dt="2024-12-13T09:23:19.689" v="941" actId="790"/>
          <ac:spMkLst>
            <pc:docMk/>
            <pc:sldMk cId="2669962403" sldId="757"/>
            <ac:spMk id="2" creationId="{051A3722-4724-79CF-3633-171B49DFEDAB}"/>
          </ac:spMkLst>
        </pc:spChg>
        <pc:spChg chg="mod">
          <ac:chgData name="Karl Michael Höferl" userId="544d2ce1-0a3b-4706-9dfd-c6d69d0e3c8e" providerId="ADAL" clId="{A497323F-6F87-4A55-99C9-6AE84906F023}" dt="2024-12-13T09:23:19.689" v="942" actId="790"/>
          <ac:spMkLst>
            <pc:docMk/>
            <pc:sldMk cId="2669962403" sldId="757"/>
            <ac:spMk id="3" creationId="{A6514597-B85E-CF0E-7658-9DE9BCD59D0A}"/>
          </ac:spMkLst>
        </pc:spChg>
        <pc:spChg chg="mod">
          <ac:chgData name="Karl Michael Höferl" userId="544d2ce1-0a3b-4706-9dfd-c6d69d0e3c8e" providerId="ADAL" clId="{A497323F-6F87-4A55-99C9-6AE84906F023}" dt="2024-12-13T09:23:19.692" v="943" actId="790"/>
          <ac:spMkLst>
            <pc:docMk/>
            <pc:sldMk cId="2669962403" sldId="757"/>
            <ac:spMk id="4" creationId="{D64520BB-998E-4BED-BE23-1EE77FAD53DF}"/>
          </ac:spMkLst>
        </pc:spChg>
        <pc:spChg chg="mod">
          <ac:chgData name="Karl Michael Höferl" userId="544d2ce1-0a3b-4706-9dfd-c6d69d0e3c8e" providerId="ADAL" clId="{A497323F-6F87-4A55-99C9-6AE84906F023}" dt="2024-12-13T09:23:19.692" v="944" actId="790"/>
          <ac:spMkLst>
            <pc:docMk/>
            <pc:sldMk cId="2669962403" sldId="757"/>
            <ac:spMk id="5" creationId="{2B7ADC1E-A02F-D37F-D168-1344D69E6FDA}"/>
          </ac:spMkLst>
        </pc:spChg>
        <pc:spChg chg="mod">
          <ac:chgData name="Karl Michael Höferl" userId="544d2ce1-0a3b-4706-9dfd-c6d69d0e3c8e" providerId="ADAL" clId="{A497323F-6F87-4A55-99C9-6AE84906F023}" dt="2024-12-13T09:23:19.693" v="945" actId="790"/>
          <ac:spMkLst>
            <pc:docMk/>
            <pc:sldMk cId="2669962403" sldId="757"/>
            <ac:spMk id="6" creationId="{64A52B0C-7A0C-D5DF-7C74-C67475F0F7FC}"/>
          </ac:spMkLst>
        </pc:spChg>
      </pc:sldChg>
      <pc:sldChg chg="modSp add mod">
        <pc:chgData name="Karl Michael Höferl" userId="544d2ce1-0a3b-4706-9dfd-c6d69d0e3c8e" providerId="ADAL" clId="{A497323F-6F87-4A55-99C9-6AE84906F023}" dt="2024-12-13T09:23:19.697" v="950" actId="790"/>
        <pc:sldMkLst>
          <pc:docMk/>
          <pc:sldMk cId="1886510246" sldId="758"/>
        </pc:sldMkLst>
        <pc:spChg chg="mod">
          <ac:chgData name="Karl Michael Höferl" userId="544d2ce1-0a3b-4706-9dfd-c6d69d0e3c8e" providerId="ADAL" clId="{A497323F-6F87-4A55-99C9-6AE84906F023}" dt="2024-12-13T09:23:19.694" v="946" actId="790"/>
          <ac:spMkLst>
            <pc:docMk/>
            <pc:sldMk cId="1886510246" sldId="758"/>
            <ac:spMk id="2" creationId="{8D31966C-CC0D-0C25-6653-98BB2985D409}"/>
          </ac:spMkLst>
        </pc:spChg>
        <pc:spChg chg="mod">
          <ac:chgData name="Karl Michael Höferl" userId="544d2ce1-0a3b-4706-9dfd-c6d69d0e3c8e" providerId="ADAL" clId="{A497323F-6F87-4A55-99C9-6AE84906F023}" dt="2024-12-13T09:23:19.695" v="947" actId="790"/>
          <ac:spMkLst>
            <pc:docMk/>
            <pc:sldMk cId="1886510246" sldId="758"/>
            <ac:spMk id="3" creationId="{E477EE03-09A2-2926-0425-478B4C476EE9}"/>
          </ac:spMkLst>
        </pc:spChg>
        <pc:spChg chg="mod">
          <ac:chgData name="Karl Michael Höferl" userId="544d2ce1-0a3b-4706-9dfd-c6d69d0e3c8e" providerId="ADAL" clId="{A497323F-6F87-4A55-99C9-6AE84906F023}" dt="2024-12-13T09:23:19.695" v="948" actId="790"/>
          <ac:spMkLst>
            <pc:docMk/>
            <pc:sldMk cId="1886510246" sldId="758"/>
            <ac:spMk id="5" creationId="{64CCAC03-FE57-6C52-261D-3A4D5DE0103C}"/>
          </ac:spMkLst>
        </pc:spChg>
        <pc:spChg chg="mod">
          <ac:chgData name="Karl Michael Höferl" userId="544d2ce1-0a3b-4706-9dfd-c6d69d0e3c8e" providerId="ADAL" clId="{A497323F-6F87-4A55-99C9-6AE84906F023}" dt="2024-12-13T09:23:19.696" v="949" actId="790"/>
          <ac:spMkLst>
            <pc:docMk/>
            <pc:sldMk cId="1886510246" sldId="758"/>
            <ac:spMk id="6" creationId="{AB76A707-852B-B220-8985-6B6D2B9124BD}"/>
          </ac:spMkLst>
        </pc:spChg>
        <pc:spChg chg="mod">
          <ac:chgData name="Karl Michael Höferl" userId="544d2ce1-0a3b-4706-9dfd-c6d69d0e3c8e" providerId="ADAL" clId="{A497323F-6F87-4A55-99C9-6AE84906F023}" dt="2024-12-13T09:23:19.697" v="950" actId="790"/>
          <ac:spMkLst>
            <pc:docMk/>
            <pc:sldMk cId="1886510246" sldId="758"/>
            <ac:spMk id="15" creationId="{75E2FEBC-026E-CC8C-1E48-0CE196C62336}"/>
          </ac:spMkLst>
        </pc:spChg>
      </pc:sldChg>
      <pc:sldChg chg="addSp delSp modSp new mod">
        <pc:chgData name="Karl Michael Höferl" userId="544d2ce1-0a3b-4706-9dfd-c6d69d0e3c8e" providerId="ADAL" clId="{A497323F-6F87-4A55-99C9-6AE84906F023}" dt="2024-12-13T09:46:27.682" v="1735" actId="20577"/>
        <pc:sldMkLst>
          <pc:docMk/>
          <pc:sldMk cId="2173507218" sldId="759"/>
        </pc:sldMkLst>
        <pc:spChg chg="mod">
          <ac:chgData name="Karl Michael Höferl" userId="544d2ce1-0a3b-4706-9dfd-c6d69d0e3c8e" providerId="ADAL" clId="{A497323F-6F87-4A55-99C9-6AE84906F023}" dt="2024-12-13T09:23:19.698" v="951" actId="790"/>
          <ac:spMkLst>
            <pc:docMk/>
            <pc:sldMk cId="2173507218" sldId="759"/>
            <ac:spMk id="2" creationId="{224FD2FD-86CB-C573-21A3-AD6393FAFD7B}"/>
          </ac:spMkLst>
        </pc:spChg>
        <pc:spChg chg="mod">
          <ac:chgData name="Karl Michael Höferl" userId="544d2ce1-0a3b-4706-9dfd-c6d69d0e3c8e" providerId="ADAL" clId="{A497323F-6F87-4A55-99C9-6AE84906F023}" dt="2024-12-13T09:23:19.698" v="952" actId="790"/>
          <ac:spMkLst>
            <pc:docMk/>
            <pc:sldMk cId="2173507218" sldId="759"/>
            <ac:spMk id="3" creationId="{D29D2F8F-E682-DC9E-A160-D6452989CC34}"/>
          </ac:spMkLst>
        </pc:spChg>
        <pc:spChg chg="del mod">
          <ac:chgData name="Karl Michael Höferl" userId="544d2ce1-0a3b-4706-9dfd-c6d69d0e3c8e" providerId="ADAL" clId="{A497323F-6F87-4A55-99C9-6AE84906F023}" dt="2024-12-13T09:46:04.894" v="1733" actId="22"/>
          <ac:spMkLst>
            <pc:docMk/>
            <pc:sldMk cId="2173507218" sldId="759"/>
            <ac:spMk id="4" creationId="{DB3BEAF8-E2C8-060D-BAB1-3D014D3C3D4E}"/>
          </ac:spMkLst>
        </pc:spChg>
        <pc:spChg chg="mod">
          <ac:chgData name="Karl Michael Höferl" userId="544d2ce1-0a3b-4706-9dfd-c6d69d0e3c8e" providerId="ADAL" clId="{A497323F-6F87-4A55-99C9-6AE84906F023}" dt="2024-12-13T09:46:27.682" v="1735" actId="20577"/>
          <ac:spMkLst>
            <pc:docMk/>
            <pc:sldMk cId="2173507218" sldId="759"/>
            <ac:spMk id="5" creationId="{6EDDE79E-EB36-B89E-C872-066B50825665}"/>
          </ac:spMkLst>
        </pc:spChg>
        <pc:spChg chg="mod">
          <ac:chgData name="Karl Michael Höferl" userId="544d2ce1-0a3b-4706-9dfd-c6d69d0e3c8e" providerId="ADAL" clId="{A497323F-6F87-4A55-99C9-6AE84906F023}" dt="2024-12-13T09:23:19.704" v="955" actId="790"/>
          <ac:spMkLst>
            <pc:docMk/>
            <pc:sldMk cId="2173507218" sldId="759"/>
            <ac:spMk id="6" creationId="{68C22269-3276-8ABB-5ABA-D204C9D19ECA}"/>
          </ac:spMkLst>
        </pc:spChg>
        <pc:picChg chg="add mod ord">
          <ac:chgData name="Karl Michael Höferl" userId="544d2ce1-0a3b-4706-9dfd-c6d69d0e3c8e" providerId="ADAL" clId="{A497323F-6F87-4A55-99C9-6AE84906F023}" dt="2024-12-13T09:46:10.409" v="1734" actId="1076"/>
          <ac:picMkLst>
            <pc:docMk/>
            <pc:sldMk cId="2173507218" sldId="759"/>
            <ac:picMk id="8" creationId="{A4611DC3-8E77-C5EC-E673-27650D622D2E}"/>
          </ac:picMkLst>
        </pc:picChg>
      </pc:sldChg>
      <pc:sldChg chg="modSp new mod">
        <pc:chgData name="Karl Michael Höferl" userId="544d2ce1-0a3b-4706-9dfd-c6d69d0e3c8e" providerId="ADAL" clId="{A497323F-6F87-4A55-99C9-6AE84906F023}" dt="2024-12-13T09:23:45.463" v="1004" actId="20577"/>
        <pc:sldMkLst>
          <pc:docMk/>
          <pc:sldMk cId="1165692184" sldId="760"/>
        </pc:sldMkLst>
        <pc:spChg chg="mod">
          <ac:chgData name="Karl Michael Höferl" userId="544d2ce1-0a3b-4706-9dfd-c6d69d0e3c8e" providerId="ADAL" clId="{A497323F-6F87-4A55-99C9-6AE84906F023}" dt="2024-12-13T09:23:19.705" v="956" actId="790"/>
          <ac:spMkLst>
            <pc:docMk/>
            <pc:sldMk cId="1165692184" sldId="760"/>
            <ac:spMk id="2" creationId="{319135D0-683E-74AF-F57B-5D34CC3904EF}"/>
          </ac:spMkLst>
        </pc:spChg>
        <pc:spChg chg="mod">
          <ac:chgData name="Karl Michael Höferl" userId="544d2ce1-0a3b-4706-9dfd-c6d69d0e3c8e" providerId="ADAL" clId="{A497323F-6F87-4A55-99C9-6AE84906F023}" dt="2024-12-13T09:23:19.706" v="957" actId="790"/>
          <ac:spMkLst>
            <pc:docMk/>
            <pc:sldMk cId="1165692184" sldId="760"/>
            <ac:spMk id="3" creationId="{5357A31A-F022-C1A5-3937-C9F6F756EBDC}"/>
          </ac:spMkLst>
        </pc:spChg>
        <pc:spChg chg="mod">
          <ac:chgData name="Karl Michael Höferl" userId="544d2ce1-0a3b-4706-9dfd-c6d69d0e3c8e" providerId="ADAL" clId="{A497323F-6F87-4A55-99C9-6AE84906F023}" dt="2024-12-13T09:23:45.463" v="1004" actId="20577"/>
          <ac:spMkLst>
            <pc:docMk/>
            <pc:sldMk cId="1165692184" sldId="760"/>
            <ac:spMk id="4" creationId="{FFB1DA1F-A1A8-85D7-A770-B1A4C6A10FD8}"/>
          </ac:spMkLst>
        </pc:spChg>
        <pc:spChg chg="mod">
          <ac:chgData name="Karl Michael Höferl" userId="544d2ce1-0a3b-4706-9dfd-c6d69d0e3c8e" providerId="ADAL" clId="{A497323F-6F87-4A55-99C9-6AE84906F023}" dt="2024-12-13T09:23:19.711" v="959" actId="790"/>
          <ac:spMkLst>
            <pc:docMk/>
            <pc:sldMk cId="1165692184" sldId="760"/>
            <ac:spMk id="5" creationId="{4DA87D0B-FF26-0D43-3156-90A8CAF9AF53}"/>
          </ac:spMkLst>
        </pc:spChg>
        <pc:spChg chg="mod">
          <ac:chgData name="Karl Michael Höferl" userId="544d2ce1-0a3b-4706-9dfd-c6d69d0e3c8e" providerId="ADAL" clId="{A497323F-6F87-4A55-99C9-6AE84906F023}" dt="2024-12-13T09:23:19.712" v="960" actId="790"/>
          <ac:spMkLst>
            <pc:docMk/>
            <pc:sldMk cId="1165692184" sldId="760"/>
            <ac:spMk id="6" creationId="{179C12F2-B498-291B-CC64-D9DE05F350E7}"/>
          </ac:spMkLst>
        </pc:spChg>
      </pc:sldChg>
      <pc:sldChg chg="addSp modSp new mod modAnim">
        <pc:chgData name="Karl Michael Höferl" userId="544d2ce1-0a3b-4706-9dfd-c6d69d0e3c8e" providerId="ADAL" clId="{A497323F-6F87-4A55-99C9-6AE84906F023}" dt="2024-12-13T09:27:24.392" v="1204"/>
        <pc:sldMkLst>
          <pc:docMk/>
          <pc:sldMk cId="2267696658" sldId="761"/>
        </pc:sldMkLst>
        <pc:spChg chg="mod">
          <ac:chgData name="Karl Michael Höferl" userId="544d2ce1-0a3b-4706-9dfd-c6d69d0e3c8e" providerId="ADAL" clId="{A497323F-6F87-4A55-99C9-6AE84906F023}" dt="2024-12-13T09:24:51.751" v="1039" actId="20577"/>
          <ac:spMkLst>
            <pc:docMk/>
            <pc:sldMk cId="2267696658" sldId="761"/>
            <ac:spMk id="3" creationId="{A8E3C299-5F5C-778B-FEFF-802DD4FB466C}"/>
          </ac:spMkLst>
        </pc:spChg>
        <pc:spChg chg="mod">
          <ac:chgData name="Karl Michael Höferl" userId="544d2ce1-0a3b-4706-9dfd-c6d69d0e3c8e" providerId="ADAL" clId="{A497323F-6F87-4A55-99C9-6AE84906F023}" dt="2024-12-13T09:25:52.911" v="1139" actId="20577"/>
          <ac:spMkLst>
            <pc:docMk/>
            <pc:sldMk cId="2267696658" sldId="761"/>
            <ac:spMk id="4" creationId="{C434A017-3216-5CE0-0F1C-A9CBCE536FAE}"/>
          </ac:spMkLst>
        </pc:spChg>
        <pc:spChg chg="add mod">
          <ac:chgData name="Karl Michael Höferl" userId="544d2ce1-0a3b-4706-9dfd-c6d69d0e3c8e" providerId="ADAL" clId="{A497323F-6F87-4A55-99C9-6AE84906F023}" dt="2024-12-13T09:26:30.637" v="1202" actId="1036"/>
          <ac:spMkLst>
            <pc:docMk/>
            <pc:sldMk cId="2267696658" sldId="761"/>
            <ac:spMk id="7" creationId="{534ACEEF-4370-FCEF-DB48-E3FF1375376F}"/>
          </ac:spMkLst>
        </pc:spChg>
        <pc:spChg chg="add mod">
          <ac:chgData name="Karl Michael Höferl" userId="544d2ce1-0a3b-4706-9dfd-c6d69d0e3c8e" providerId="ADAL" clId="{A497323F-6F87-4A55-99C9-6AE84906F023}" dt="2024-12-13T09:25:58.291" v="1152" actId="20577"/>
          <ac:spMkLst>
            <pc:docMk/>
            <pc:sldMk cId="2267696658" sldId="761"/>
            <ac:spMk id="8" creationId="{CAE91D12-604D-42EE-85C6-98B33AF42EC1}"/>
          </ac:spMkLst>
        </pc:spChg>
        <pc:spChg chg="add mod">
          <ac:chgData name="Karl Michael Höferl" userId="544d2ce1-0a3b-4706-9dfd-c6d69d0e3c8e" providerId="ADAL" clId="{A497323F-6F87-4A55-99C9-6AE84906F023}" dt="2024-12-13T09:26:05.487" v="1173" actId="20577"/>
          <ac:spMkLst>
            <pc:docMk/>
            <pc:sldMk cId="2267696658" sldId="761"/>
            <ac:spMk id="9" creationId="{221013AB-753A-7F59-44CA-02276C629171}"/>
          </ac:spMkLst>
        </pc:spChg>
        <pc:spChg chg="add mod">
          <ac:chgData name="Karl Michael Höferl" userId="544d2ce1-0a3b-4706-9dfd-c6d69d0e3c8e" providerId="ADAL" clId="{A497323F-6F87-4A55-99C9-6AE84906F023}" dt="2024-12-13T09:26:15.285" v="1186" actId="20577"/>
          <ac:spMkLst>
            <pc:docMk/>
            <pc:sldMk cId="2267696658" sldId="761"/>
            <ac:spMk id="10" creationId="{665EEA2D-1D6D-47C3-61B1-4FF8F7A2F66C}"/>
          </ac:spMkLst>
        </pc:spChg>
        <pc:spChg chg="add mod">
          <ac:chgData name="Karl Michael Höferl" userId="544d2ce1-0a3b-4706-9dfd-c6d69d0e3c8e" providerId="ADAL" clId="{A497323F-6F87-4A55-99C9-6AE84906F023}" dt="2024-12-13T09:27:22.852" v="1203"/>
          <ac:spMkLst>
            <pc:docMk/>
            <pc:sldMk cId="2267696658" sldId="761"/>
            <ac:spMk id="11" creationId="{B28AD052-DC40-488C-BCDA-D1C89F7F44DD}"/>
          </ac:spMkLst>
        </pc:spChg>
      </pc:sldChg>
      <pc:sldChg chg="addSp modSp add mod">
        <pc:chgData name="Karl Michael Höferl" userId="544d2ce1-0a3b-4706-9dfd-c6d69d0e3c8e" providerId="ADAL" clId="{A497323F-6F87-4A55-99C9-6AE84906F023}" dt="2024-12-13T09:28:05.810" v="1211" actId="2711"/>
        <pc:sldMkLst>
          <pc:docMk/>
          <pc:sldMk cId="1108537631" sldId="762"/>
        </pc:sldMkLst>
        <pc:spChg chg="add mod">
          <ac:chgData name="Karl Michael Höferl" userId="544d2ce1-0a3b-4706-9dfd-c6d69d0e3c8e" providerId="ADAL" clId="{A497323F-6F87-4A55-99C9-6AE84906F023}" dt="2024-12-13T09:27:58.022" v="1210" actId="14100"/>
          <ac:spMkLst>
            <pc:docMk/>
            <pc:sldMk cId="1108537631" sldId="762"/>
            <ac:spMk id="11" creationId="{13C20A5B-AFE2-6B2B-9208-7E2C67827159}"/>
          </ac:spMkLst>
        </pc:spChg>
        <pc:spChg chg="add mod">
          <ac:chgData name="Karl Michael Höferl" userId="544d2ce1-0a3b-4706-9dfd-c6d69d0e3c8e" providerId="ADAL" clId="{A497323F-6F87-4A55-99C9-6AE84906F023}" dt="2024-12-13T09:27:46.554" v="1207" actId="1076"/>
          <ac:spMkLst>
            <pc:docMk/>
            <pc:sldMk cId="1108537631" sldId="762"/>
            <ac:spMk id="12" creationId="{99FC6F31-AB6C-CCB3-A961-309063FCE5D4}"/>
          </ac:spMkLst>
        </pc:spChg>
        <pc:spChg chg="add mod">
          <ac:chgData name="Karl Michael Höferl" userId="544d2ce1-0a3b-4706-9dfd-c6d69d0e3c8e" providerId="ADAL" clId="{A497323F-6F87-4A55-99C9-6AE84906F023}" dt="2024-12-13T09:28:05.810" v="1211" actId="2711"/>
          <ac:spMkLst>
            <pc:docMk/>
            <pc:sldMk cId="1108537631" sldId="762"/>
            <ac:spMk id="14" creationId="{559C9D1B-CC63-D40C-FAE9-DA4C0C57CFBB}"/>
          </ac:spMkLst>
        </pc:spChg>
        <pc:picChg chg="add mod">
          <ac:chgData name="Karl Michael Höferl" userId="544d2ce1-0a3b-4706-9dfd-c6d69d0e3c8e" providerId="ADAL" clId="{A497323F-6F87-4A55-99C9-6AE84906F023}" dt="2024-12-13T09:27:46.554" v="1207" actId="1076"/>
          <ac:picMkLst>
            <pc:docMk/>
            <pc:sldMk cId="1108537631" sldId="762"/>
            <ac:picMk id="13" creationId="{2EDBCEAC-1EA2-9FD7-0086-02AE92CC465F}"/>
          </ac:picMkLst>
        </pc:picChg>
      </pc:sldChg>
      <pc:sldChg chg="modSp new mod">
        <pc:chgData name="Karl Michael Höferl" userId="544d2ce1-0a3b-4706-9dfd-c6d69d0e3c8e" providerId="ADAL" clId="{A497323F-6F87-4A55-99C9-6AE84906F023}" dt="2024-12-13T09:32:17.176" v="1423" actId="20577"/>
        <pc:sldMkLst>
          <pc:docMk/>
          <pc:sldMk cId="3710087506" sldId="763"/>
        </pc:sldMkLst>
        <pc:spChg chg="mod">
          <ac:chgData name="Karl Michael Höferl" userId="544d2ce1-0a3b-4706-9dfd-c6d69d0e3c8e" providerId="ADAL" clId="{A497323F-6F87-4A55-99C9-6AE84906F023}" dt="2024-12-13T09:31:45.135" v="1413" actId="20577"/>
          <ac:spMkLst>
            <pc:docMk/>
            <pc:sldMk cId="3710087506" sldId="763"/>
            <ac:spMk id="3" creationId="{87FD1B83-BC82-6D31-FA1F-2E6D0DEEABD9}"/>
          </ac:spMkLst>
        </pc:spChg>
        <pc:spChg chg="mod">
          <ac:chgData name="Karl Michael Höferl" userId="544d2ce1-0a3b-4706-9dfd-c6d69d0e3c8e" providerId="ADAL" clId="{A497323F-6F87-4A55-99C9-6AE84906F023}" dt="2024-12-13T09:32:17.176" v="1423" actId="20577"/>
          <ac:spMkLst>
            <pc:docMk/>
            <pc:sldMk cId="3710087506" sldId="763"/>
            <ac:spMk id="4" creationId="{37FF909F-E709-0A23-DBD7-18B55FA83D2A}"/>
          </ac:spMkLst>
        </pc:spChg>
      </pc:sldChg>
      <pc:sldChg chg="modSp add mod">
        <pc:chgData name="Karl Michael Höferl" userId="544d2ce1-0a3b-4706-9dfd-c6d69d0e3c8e" providerId="ADAL" clId="{A497323F-6F87-4A55-99C9-6AE84906F023}" dt="2024-12-13T09:33:58.218" v="1494" actId="313"/>
        <pc:sldMkLst>
          <pc:docMk/>
          <pc:sldMk cId="1633400076" sldId="764"/>
        </pc:sldMkLst>
        <pc:spChg chg="mod">
          <ac:chgData name="Karl Michael Höferl" userId="544d2ce1-0a3b-4706-9dfd-c6d69d0e3c8e" providerId="ADAL" clId="{A497323F-6F87-4A55-99C9-6AE84906F023}" dt="2024-12-13T09:33:58.218" v="1494" actId="313"/>
          <ac:spMkLst>
            <pc:docMk/>
            <pc:sldMk cId="1633400076" sldId="764"/>
            <ac:spMk id="4" creationId="{9ABE58E9-B54B-B83C-774D-47170743FADB}"/>
          </ac:spMkLst>
        </pc:spChg>
      </pc:sldChg>
      <pc:sldChg chg="addSp modSp new mod">
        <pc:chgData name="Karl Michael Höferl" userId="544d2ce1-0a3b-4706-9dfd-c6d69d0e3c8e" providerId="ADAL" clId="{A497323F-6F87-4A55-99C9-6AE84906F023}" dt="2024-12-13T09:44:09.745" v="1729" actId="1038"/>
        <pc:sldMkLst>
          <pc:docMk/>
          <pc:sldMk cId="3656440657" sldId="765"/>
        </pc:sldMkLst>
        <pc:spChg chg="mod">
          <ac:chgData name="Karl Michael Höferl" userId="544d2ce1-0a3b-4706-9dfd-c6d69d0e3c8e" providerId="ADAL" clId="{A497323F-6F87-4A55-99C9-6AE84906F023}" dt="2024-12-13T09:39:51.753" v="1515" actId="20577"/>
          <ac:spMkLst>
            <pc:docMk/>
            <pc:sldMk cId="3656440657" sldId="765"/>
            <ac:spMk id="3" creationId="{7CCDC45A-5723-3319-96AA-F55E4F1F7430}"/>
          </ac:spMkLst>
        </pc:spChg>
        <pc:spChg chg="mod">
          <ac:chgData name="Karl Michael Höferl" userId="544d2ce1-0a3b-4706-9dfd-c6d69d0e3c8e" providerId="ADAL" clId="{A497323F-6F87-4A55-99C9-6AE84906F023}" dt="2024-12-13T09:41:53.721" v="1635" actId="207"/>
          <ac:spMkLst>
            <pc:docMk/>
            <pc:sldMk cId="3656440657" sldId="765"/>
            <ac:spMk id="4" creationId="{51D4CE7F-DDE8-1C18-CB3C-4FB44741B1E9}"/>
          </ac:spMkLst>
        </pc:spChg>
        <pc:spChg chg="add mod">
          <ac:chgData name="Karl Michael Höferl" userId="544d2ce1-0a3b-4706-9dfd-c6d69d0e3c8e" providerId="ADAL" clId="{A497323F-6F87-4A55-99C9-6AE84906F023}" dt="2024-12-13T09:42:43.602" v="1638" actId="14100"/>
          <ac:spMkLst>
            <pc:docMk/>
            <pc:sldMk cId="3656440657" sldId="765"/>
            <ac:spMk id="7" creationId="{06489D6D-DFE4-50CC-7F41-C90DA8E7007B}"/>
          </ac:spMkLst>
        </pc:spChg>
        <pc:spChg chg="add mod">
          <ac:chgData name="Karl Michael Höferl" userId="544d2ce1-0a3b-4706-9dfd-c6d69d0e3c8e" providerId="ADAL" clId="{A497323F-6F87-4A55-99C9-6AE84906F023}" dt="2024-12-13T09:44:09.745" v="1729" actId="1038"/>
          <ac:spMkLst>
            <pc:docMk/>
            <pc:sldMk cId="3656440657" sldId="765"/>
            <ac:spMk id="8" creationId="{4F1557A1-07A7-E7C0-DFF8-8995B4942DA5}"/>
          </ac:spMkLst>
        </pc:spChg>
      </pc:sldChg>
      <pc:sldChg chg="modSp add mod">
        <pc:chgData name="Karl Michael Höferl" userId="544d2ce1-0a3b-4706-9dfd-c6d69d0e3c8e" providerId="ADAL" clId="{A497323F-6F87-4A55-99C9-6AE84906F023}" dt="2024-12-13T09:47:44.986" v="1736" actId="1076"/>
        <pc:sldMkLst>
          <pc:docMk/>
          <pc:sldMk cId="1500399118" sldId="766"/>
        </pc:sldMkLst>
        <pc:spChg chg="mod">
          <ac:chgData name="Karl Michael Höferl" userId="544d2ce1-0a3b-4706-9dfd-c6d69d0e3c8e" providerId="ADAL" clId="{A497323F-6F87-4A55-99C9-6AE84906F023}" dt="2024-12-13T09:47:44.986" v="1736" actId="1076"/>
          <ac:spMkLst>
            <pc:docMk/>
            <pc:sldMk cId="1500399118" sldId="766"/>
            <ac:spMk id="15" creationId="{BADFE9B5-019D-93E6-EBAE-C019E26AE1E2}"/>
          </ac:spMkLst>
        </pc:spChg>
      </pc:sldChg>
      <pc:sldChg chg="add">
        <pc:chgData name="Karl Michael Höferl" userId="544d2ce1-0a3b-4706-9dfd-c6d69d0e3c8e" providerId="ADAL" clId="{A497323F-6F87-4A55-99C9-6AE84906F023}" dt="2024-12-13T09:45:44.807" v="1731"/>
        <pc:sldMkLst>
          <pc:docMk/>
          <pc:sldMk cId="3878963900" sldId="767"/>
        </pc:sldMkLst>
      </pc:sldChg>
      <pc:sldChg chg="addSp delSp modSp new mod">
        <pc:chgData name="Karl Michael Höferl" userId="544d2ce1-0a3b-4706-9dfd-c6d69d0e3c8e" providerId="ADAL" clId="{A497323F-6F87-4A55-99C9-6AE84906F023}" dt="2024-12-13T09:54:40.077" v="1817" actId="1038"/>
        <pc:sldMkLst>
          <pc:docMk/>
          <pc:sldMk cId="827746790" sldId="768"/>
        </pc:sldMkLst>
        <pc:spChg chg="mod">
          <ac:chgData name="Karl Michael Höferl" userId="544d2ce1-0a3b-4706-9dfd-c6d69d0e3c8e" providerId="ADAL" clId="{A497323F-6F87-4A55-99C9-6AE84906F023}" dt="2024-12-13T09:50:49.874" v="1796" actId="20577"/>
          <ac:spMkLst>
            <pc:docMk/>
            <pc:sldMk cId="827746790" sldId="768"/>
            <ac:spMk id="3" creationId="{75D8169E-CCDF-8166-C02D-6064BC980541}"/>
          </ac:spMkLst>
        </pc:spChg>
        <pc:spChg chg="del">
          <ac:chgData name="Karl Michael Höferl" userId="544d2ce1-0a3b-4706-9dfd-c6d69d0e3c8e" providerId="ADAL" clId="{A497323F-6F87-4A55-99C9-6AE84906F023}" dt="2024-12-13T09:49:36.473" v="1764" actId="22"/>
          <ac:spMkLst>
            <pc:docMk/>
            <pc:sldMk cId="827746790" sldId="768"/>
            <ac:spMk id="4" creationId="{C8B01BE4-E6A3-6574-8F48-872D2CDF8DFC}"/>
          </ac:spMkLst>
        </pc:spChg>
        <pc:spChg chg="mod">
          <ac:chgData name="Karl Michael Höferl" userId="544d2ce1-0a3b-4706-9dfd-c6d69d0e3c8e" providerId="ADAL" clId="{A497323F-6F87-4A55-99C9-6AE84906F023}" dt="2024-12-13T09:49:59.197" v="1766" actId="20577"/>
          <ac:spMkLst>
            <pc:docMk/>
            <pc:sldMk cId="827746790" sldId="768"/>
            <ac:spMk id="5" creationId="{DF78B8F4-8D19-6861-5558-420872C72E8F}"/>
          </ac:spMkLst>
        </pc:spChg>
        <pc:spChg chg="add del">
          <ac:chgData name="Karl Michael Höferl" userId="544d2ce1-0a3b-4706-9dfd-c6d69d0e3c8e" providerId="ADAL" clId="{A497323F-6F87-4A55-99C9-6AE84906F023}" dt="2024-12-13T09:51:00.981" v="1798" actId="478"/>
          <ac:spMkLst>
            <pc:docMk/>
            <pc:sldMk cId="827746790" sldId="768"/>
            <ac:spMk id="9" creationId="{E63A86FB-03AB-6071-A053-437958DD5875}"/>
          </ac:spMkLst>
        </pc:spChg>
        <pc:spChg chg="add mod">
          <ac:chgData name="Karl Michael Höferl" userId="544d2ce1-0a3b-4706-9dfd-c6d69d0e3c8e" providerId="ADAL" clId="{A497323F-6F87-4A55-99C9-6AE84906F023}" dt="2024-12-13T09:51:22.482" v="1808" actId="1038"/>
          <ac:spMkLst>
            <pc:docMk/>
            <pc:sldMk cId="827746790" sldId="768"/>
            <ac:spMk id="10" creationId="{C592FFB2-0D9B-00FE-79BB-5E0FBFB6663C}"/>
          </ac:spMkLst>
        </pc:spChg>
        <pc:spChg chg="add mod">
          <ac:chgData name="Karl Michael Höferl" userId="544d2ce1-0a3b-4706-9dfd-c6d69d0e3c8e" providerId="ADAL" clId="{A497323F-6F87-4A55-99C9-6AE84906F023}" dt="2024-12-13T09:54:40.077" v="1817" actId="1038"/>
          <ac:spMkLst>
            <pc:docMk/>
            <pc:sldMk cId="827746790" sldId="768"/>
            <ac:spMk id="11" creationId="{E28B9BA9-41B8-059D-84E7-32FE7DDEF821}"/>
          </ac:spMkLst>
        </pc:spChg>
        <pc:picChg chg="add mod ord">
          <ac:chgData name="Karl Michael Höferl" userId="544d2ce1-0a3b-4706-9dfd-c6d69d0e3c8e" providerId="ADAL" clId="{A497323F-6F87-4A55-99C9-6AE84906F023}" dt="2024-12-13T09:49:38.828" v="1765" actId="1076"/>
          <ac:picMkLst>
            <pc:docMk/>
            <pc:sldMk cId="827746790" sldId="768"/>
            <ac:picMk id="8" creationId="{41E5C0BD-8AC0-A598-95C2-8D62BFA97D73}"/>
          </ac:picMkLst>
        </pc:picChg>
      </pc:sldChg>
      <pc:sldChg chg="addSp delSp modSp new mod">
        <pc:chgData name="Karl Michael Höferl" userId="544d2ce1-0a3b-4706-9dfd-c6d69d0e3c8e" providerId="ADAL" clId="{A497323F-6F87-4A55-99C9-6AE84906F023}" dt="2024-12-13T10:00:53.963" v="1951" actId="1076"/>
        <pc:sldMkLst>
          <pc:docMk/>
          <pc:sldMk cId="352379314" sldId="769"/>
        </pc:sldMkLst>
        <pc:spChg chg="mod">
          <ac:chgData name="Karl Michael Höferl" userId="544d2ce1-0a3b-4706-9dfd-c6d69d0e3c8e" providerId="ADAL" clId="{A497323F-6F87-4A55-99C9-6AE84906F023}" dt="2024-12-13T09:58:49.629" v="1820"/>
          <ac:spMkLst>
            <pc:docMk/>
            <pc:sldMk cId="352379314" sldId="769"/>
            <ac:spMk id="3" creationId="{A32C24D3-490E-328B-B19B-9EB6161BC32D}"/>
          </ac:spMkLst>
        </pc:spChg>
        <pc:spChg chg="del">
          <ac:chgData name="Karl Michael Höferl" userId="544d2ce1-0a3b-4706-9dfd-c6d69d0e3c8e" providerId="ADAL" clId="{A497323F-6F87-4A55-99C9-6AE84906F023}" dt="2024-12-13T09:58:40.458" v="1819" actId="22"/>
          <ac:spMkLst>
            <pc:docMk/>
            <pc:sldMk cId="352379314" sldId="769"/>
            <ac:spMk id="4" creationId="{F221B73C-DB77-4E73-E8E7-3C33490EFCED}"/>
          </ac:spMkLst>
        </pc:spChg>
        <pc:spChg chg="mod">
          <ac:chgData name="Karl Michael Höferl" userId="544d2ce1-0a3b-4706-9dfd-c6d69d0e3c8e" providerId="ADAL" clId="{A497323F-6F87-4A55-99C9-6AE84906F023}" dt="2024-12-13T09:59:12.408" v="1822" actId="20577"/>
          <ac:spMkLst>
            <pc:docMk/>
            <pc:sldMk cId="352379314" sldId="769"/>
            <ac:spMk id="5" creationId="{7AB42DE5-1875-70DF-294F-FB749075573F}"/>
          </ac:spMkLst>
        </pc:spChg>
        <pc:spChg chg="add mod">
          <ac:chgData name="Karl Michael Höferl" userId="544d2ce1-0a3b-4706-9dfd-c6d69d0e3c8e" providerId="ADAL" clId="{A497323F-6F87-4A55-99C9-6AE84906F023}" dt="2024-12-13T10:00:17.870" v="1834" actId="14100"/>
          <ac:spMkLst>
            <pc:docMk/>
            <pc:sldMk cId="352379314" sldId="769"/>
            <ac:spMk id="9" creationId="{A8B66248-F7A4-3245-6E3B-8C0194D62FB6}"/>
          </ac:spMkLst>
        </pc:spChg>
        <pc:spChg chg="add mod">
          <ac:chgData name="Karl Michael Höferl" userId="544d2ce1-0a3b-4706-9dfd-c6d69d0e3c8e" providerId="ADAL" clId="{A497323F-6F87-4A55-99C9-6AE84906F023}" dt="2024-12-13T10:00:53.963" v="1951" actId="1076"/>
          <ac:spMkLst>
            <pc:docMk/>
            <pc:sldMk cId="352379314" sldId="769"/>
            <ac:spMk id="10" creationId="{8D53B444-9308-273B-54B4-D8423D476318}"/>
          </ac:spMkLst>
        </pc:spChg>
        <pc:picChg chg="add mod ord">
          <ac:chgData name="Karl Michael Höferl" userId="544d2ce1-0a3b-4706-9dfd-c6d69d0e3c8e" providerId="ADAL" clId="{A497323F-6F87-4A55-99C9-6AE84906F023}" dt="2024-12-13T09:58:53.566" v="1821" actId="1076"/>
          <ac:picMkLst>
            <pc:docMk/>
            <pc:sldMk cId="352379314" sldId="769"/>
            <ac:picMk id="8" creationId="{D12BB886-441E-2311-B924-50EA0851CCA2}"/>
          </ac:picMkLst>
        </pc:picChg>
      </pc:sldChg>
      <pc:sldChg chg="addSp delSp modSp new mod">
        <pc:chgData name="Karl Michael Höferl" userId="544d2ce1-0a3b-4706-9dfd-c6d69d0e3c8e" providerId="ADAL" clId="{A497323F-6F87-4A55-99C9-6AE84906F023}" dt="2024-12-13T10:01:30.627" v="1980" actId="1076"/>
        <pc:sldMkLst>
          <pc:docMk/>
          <pc:sldMk cId="2078603856" sldId="770"/>
        </pc:sldMkLst>
        <pc:spChg chg="mod">
          <ac:chgData name="Karl Michael Höferl" userId="544d2ce1-0a3b-4706-9dfd-c6d69d0e3c8e" providerId="ADAL" clId="{A497323F-6F87-4A55-99C9-6AE84906F023}" dt="2024-12-13T10:01:16.519" v="1977" actId="20577"/>
          <ac:spMkLst>
            <pc:docMk/>
            <pc:sldMk cId="2078603856" sldId="770"/>
            <ac:spMk id="3" creationId="{AF082023-2124-EC37-442B-6E1BE66930E6}"/>
          </ac:spMkLst>
        </pc:spChg>
        <pc:spChg chg="del">
          <ac:chgData name="Karl Michael Höferl" userId="544d2ce1-0a3b-4706-9dfd-c6d69d0e3c8e" providerId="ADAL" clId="{A497323F-6F87-4A55-99C9-6AE84906F023}" dt="2024-12-13T10:01:23.178" v="1978"/>
          <ac:spMkLst>
            <pc:docMk/>
            <pc:sldMk cId="2078603856" sldId="770"/>
            <ac:spMk id="4" creationId="{631B716C-FE39-5038-72B1-AF6B28D230E8}"/>
          </ac:spMkLst>
        </pc:spChg>
        <pc:picChg chg="add mod">
          <ac:chgData name="Karl Michael Höferl" userId="544d2ce1-0a3b-4706-9dfd-c6d69d0e3c8e" providerId="ADAL" clId="{A497323F-6F87-4A55-99C9-6AE84906F023}" dt="2024-12-13T10:01:30.627" v="1980" actId="1076"/>
          <ac:picMkLst>
            <pc:docMk/>
            <pc:sldMk cId="2078603856" sldId="770"/>
            <ac:picMk id="7" creationId="{88156EE6-CF5B-B4AF-1496-C888DA7B88D7}"/>
          </ac:picMkLst>
        </pc:picChg>
      </pc:sldChg>
      <pc:sldChg chg="modSp add mod">
        <pc:chgData name="Karl Michael Höferl" userId="544d2ce1-0a3b-4706-9dfd-c6d69d0e3c8e" providerId="ADAL" clId="{A497323F-6F87-4A55-99C9-6AE84906F023}" dt="2024-12-13T10:18:18.971" v="2100" actId="1076"/>
        <pc:sldMkLst>
          <pc:docMk/>
          <pc:sldMk cId="236038804" sldId="771"/>
        </pc:sldMkLst>
        <pc:spChg chg="mod">
          <ac:chgData name="Karl Michael Höferl" userId="544d2ce1-0a3b-4706-9dfd-c6d69d0e3c8e" providerId="ADAL" clId="{A497323F-6F87-4A55-99C9-6AE84906F023}" dt="2024-12-13T10:18:18.971" v="2100" actId="1076"/>
          <ac:spMkLst>
            <pc:docMk/>
            <pc:sldMk cId="236038804" sldId="771"/>
            <ac:spMk id="15" creationId="{9F1A9AA9-E22C-1EBF-39A8-3B15DB16E176}"/>
          </ac:spMkLst>
        </pc:spChg>
      </pc:sldChg>
      <pc:sldChg chg="addSp delSp modSp new mod">
        <pc:chgData name="Karl Michael Höferl" userId="544d2ce1-0a3b-4706-9dfd-c6d69d0e3c8e" providerId="ADAL" clId="{A497323F-6F87-4A55-99C9-6AE84906F023}" dt="2024-12-13T10:19:09.041" v="2156" actId="1036"/>
        <pc:sldMkLst>
          <pc:docMk/>
          <pc:sldMk cId="240268429" sldId="772"/>
        </pc:sldMkLst>
        <pc:spChg chg="mod">
          <ac:chgData name="Karl Michael Höferl" userId="544d2ce1-0a3b-4706-9dfd-c6d69d0e3c8e" providerId="ADAL" clId="{A497323F-6F87-4A55-99C9-6AE84906F023}" dt="2024-12-13T10:18:59.011" v="2146" actId="20577"/>
          <ac:spMkLst>
            <pc:docMk/>
            <pc:sldMk cId="240268429" sldId="772"/>
            <ac:spMk id="3" creationId="{0EE829DB-8C41-29DD-9C4F-413508A02E67}"/>
          </ac:spMkLst>
        </pc:spChg>
        <pc:spChg chg="del">
          <ac:chgData name="Karl Michael Höferl" userId="544d2ce1-0a3b-4706-9dfd-c6d69d0e3c8e" providerId="ADAL" clId="{A497323F-6F87-4A55-99C9-6AE84906F023}" dt="2024-12-13T10:14:50.883" v="2024"/>
          <ac:spMkLst>
            <pc:docMk/>
            <pc:sldMk cId="240268429" sldId="772"/>
            <ac:spMk id="4" creationId="{F41143E6-6068-7162-AEFC-A2DFD790388F}"/>
          </ac:spMkLst>
        </pc:spChg>
        <pc:picChg chg="add mod">
          <ac:chgData name="Karl Michael Höferl" userId="544d2ce1-0a3b-4706-9dfd-c6d69d0e3c8e" providerId="ADAL" clId="{A497323F-6F87-4A55-99C9-6AE84906F023}" dt="2024-12-13T10:19:09.041" v="2156" actId="1036"/>
          <ac:picMkLst>
            <pc:docMk/>
            <pc:sldMk cId="240268429" sldId="772"/>
            <ac:picMk id="1026" creationId="{7A665C2E-1E4A-6F54-47B5-A84E8014DB45}"/>
          </ac:picMkLst>
        </pc:picChg>
      </pc:sldChg>
      <pc:sldChg chg="modSp new mod">
        <pc:chgData name="Karl Michael Höferl" userId="544d2ce1-0a3b-4706-9dfd-c6d69d0e3c8e" providerId="ADAL" clId="{A497323F-6F87-4A55-99C9-6AE84906F023}" dt="2024-12-13T10:18:35.246" v="2136" actId="20577"/>
        <pc:sldMkLst>
          <pc:docMk/>
          <pc:sldMk cId="3520259577" sldId="773"/>
        </pc:sldMkLst>
        <pc:spChg chg="mod">
          <ac:chgData name="Karl Michael Höferl" userId="544d2ce1-0a3b-4706-9dfd-c6d69d0e3c8e" providerId="ADAL" clId="{A497323F-6F87-4A55-99C9-6AE84906F023}" dt="2024-12-13T10:18:35.246" v="2136" actId="20577"/>
          <ac:spMkLst>
            <pc:docMk/>
            <pc:sldMk cId="3520259577" sldId="773"/>
            <ac:spMk id="3" creationId="{29DF6A32-FA92-3CD1-E23F-0032D39A2477}"/>
          </ac:spMkLst>
        </pc:spChg>
        <pc:spChg chg="mod">
          <ac:chgData name="Karl Michael Höferl" userId="544d2ce1-0a3b-4706-9dfd-c6d69d0e3c8e" providerId="ADAL" clId="{A497323F-6F87-4A55-99C9-6AE84906F023}" dt="2024-12-13T10:18:08.793" v="2099" actId="20577"/>
          <ac:spMkLst>
            <pc:docMk/>
            <pc:sldMk cId="3520259577" sldId="773"/>
            <ac:spMk id="4" creationId="{468983BF-8B37-9BF4-2F7A-85275FD506A5}"/>
          </ac:spMkLst>
        </pc:spChg>
      </pc:sldChg>
      <pc:sldChg chg="new del">
        <pc:chgData name="Karl Michael Höferl" userId="544d2ce1-0a3b-4706-9dfd-c6d69d0e3c8e" providerId="ADAL" clId="{A497323F-6F87-4A55-99C9-6AE84906F023}" dt="2024-12-21T05:42:55.635" v="2350" actId="47"/>
        <pc:sldMkLst>
          <pc:docMk/>
          <pc:sldMk cId="962693241" sldId="774"/>
        </pc:sldMkLst>
      </pc:sldChg>
      <pc:sldChg chg="modSp add mod">
        <pc:chgData name="Karl Michael Höferl" userId="544d2ce1-0a3b-4706-9dfd-c6d69d0e3c8e" providerId="ADAL" clId="{A497323F-6F87-4A55-99C9-6AE84906F023}" dt="2024-12-21T06:38:19.385" v="3666" actId="20577"/>
        <pc:sldMkLst>
          <pc:docMk/>
          <pc:sldMk cId="2965906068" sldId="775"/>
        </pc:sldMkLst>
        <pc:spChg chg="mod">
          <ac:chgData name="Karl Michael Höferl" userId="544d2ce1-0a3b-4706-9dfd-c6d69d0e3c8e" providerId="ADAL" clId="{A497323F-6F87-4A55-99C9-6AE84906F023}" dt="2024-12-21T06:38:19.385" v="3666" actId="20577"/>
          <ac:spMkLst>
            <pc:docMk/>
            <pc:sldMk cId="2965906068" sldId="775"/>
            <ac:spMk id="8" creationId="{41244005-EB04-4CBE-8E72-D626A4D11D1B}"/>
          </ac:spMkLst>
        </pc:spChg>
      </pc:sldChg>
      <pc:sldChg chg="addSp delSp modSp new mod">
        <pc:chgData name="Karl Michael Höferl" userId="544d2ce1-0a3b-4706-9dfd-c6d69d0e3c8e" providerId="ADAL" clId="{A497323F-6F87-4A55-99C9-6AE84906F023}" dt="2024-12-21T05:48:19.888" v="2493" actId="1076"/>
        <pc:sldMkLst>
          <pc:docMk/>
          <pc:sldMk cId="3936045977" sldId="776"/>
        </pc:sldMkLst>
        <pc:spChg chg="mod">
          <ac:chgData name="Karl Michael Höferl" userId="544d2ce1-0a3b-4706-9dfd-c6d69d0e3c8e" providerId="ADAL" clId="{A497323F-6F87-4A55-99C9-6AE84906F023}" dt="2024-12-21T05:45:31.344" v="2389" actId="20577"/>
          <ac:spMkLst>
            <pc:docMk/>
            <pc:sldMk cId="3936045977" sldId="776"/>
            <ac:spMk id="3" creationId="{D0070D7D-1055-2EB9-29BD-360A643C7AAE}"/>
          </ac:spMkLst>
        </pc:spChg>
        <pc:spChg chg="del">
          <ac:chgData name="Karl Michael Höferl" userId="544d2ce1-0a3b-4706-9dfd-c6d69d0e3c8e" providerId="ADAL" clId="{A497323F-6F87-4A55-99C9-6AE84906F023}" dt="2024-12-21T05:46:18.957" v="2419" actId="478"/>
          <ac:spMkLst>
            <pc:docMk/>
            <pc:sldMk cId="3936045977" sldId="776"/>
            <ac:spMk id="4" creationId="{F5CAA817-188E-3A36-A14E-EEB045EA3A31}"/>
          </ac:spMkLst>
        </pc:spChg>
        <pc:spChg chg="add mod">
          <ac:chgData name="Karl Michael Höferl" userId="544d2ce1-0a3b-4706-9dfd-c6d69d0e3c8e" providerId="ADAL" clId="{A497323F-6F87-4A55-99C9-6AE84906F023}" dt="2024-12-21T05:43:51.017" v="2352"/>
          <ac:spMkLst>
            <pc:docMk/>
            <pc:sldMk cId="3936045977" sldId="776"/>
            <ac:spMk id="7" creationId="{5ACE81B9-A52D-CCF8-656F-434C30AF4487}"/>
          </ac:spMkLst>
        </pc:spChg>
        <pc:spChg chg="add mod">
          <ac:chgData name="Karl Michael Höferl" userId="544d2ce1-0a3b-4706-9dfd-c6d69d0e3c8e" providerId="ADAL" clId="{A497323F-6F87-4A55-99C9-6AE84906F023}" dt="2024-12-21T05:43:51.017" v="2352"/>
          <ac:spMkLst>
            <pc:docMk/>
            <pc:sldMk cId="3936045977" sldId="776"/>
            <ac:spMk id="8" creationId="{7CA1AE52-75BD-CE0C-FD56-6D92E5AB3E24}"/>
          </ac:spMkLst>
        </pc:spChg>
        <pc:spChg chg="add mod">
          <ac:chgData name="Karl Michael Höferl" userId="544d2ce1-0a3b-4706-9dfd-c6d69d0e3c8e" providerId="ADAL" clId="{A497323F-6F87-4A55-99C9-6AE84906F023}" dt="2024-12-21T05:43:51.017" v="2352"/>
          <ac:spMkLst>
            <pc:docMk/>
            <pc:sldMk cId="3936045977" sldId="776"/>
            <ac:spMk id="9" creationId="{C855724E-D751-7D42-614C-BCCC46F7C8DC}"/>
          </ac:spMkLst>
        </pc:spChg>
        <pc:spChg chg="add mod">
          <ac:chgData name="Karl Michael Höferl" userId="544d2ce1-0a3b-4706-9dfd-c6d69d0e3c8e" providerId="ADAL" clId="{A497323F-6F87-4A55-99C9-6AE84906F023}" dt="2024-12-21T05:43:51.017" v="2352"/>
          <ac:spMkLst>
            <pc:docMk/>
            <pc:sldMk cId="3936045977" sldId="776"/>
            <ac:spMk id="10" creationId="{11ABA614-2E73-C5BD-32CA-54C0FEADBC2C}"/>
          </ac:spMkLst>
        </pc:spChg>
        <pc:spChg chg="add mod">
          <ac:chgData name="Karl Michael Höferl" userId="544d2ce1-0a3b-4706-9dfd-c6d69d0e3c8e" providerId="ADAL" clId="{A497323F-6F87-4A55-99C9-6AE84906F023}" dt="2024-12-21T05:43:51.017" v="2352"/>
          <ac:spMkLst>
            <pc:docMk/>
            <pc:sldMk cId="3936045977" sldId="776"/>
            <ac:spMk id="11" creationId="{A8DA4DC9-BDB9-9E6E-5D58-4B823B0589EC}"/>
          </ac:spMkLst>
        </pc:spChg>
        <pc:spChg chg="add mod">
          <ac:chgData name="Karl Michael Höferl" userId="544d2ce1-0a3b-4706-9dfd-c6d69d0e3c8e" providerId="ADAL" clId="{A497323F-6F87-4A55-99C9-6AE84906F023}" dt="2024-12-21T05:43:51.017" v="2352"/>
          <ac:spMkLst>
            <pc:docMk/>
            <pc:sldMk cId="3936045977" sldId="776"/>
            <ac:spMk id="12" creationId="{C0627310-D9DC-8031-DB62-4D983FFCDB23}"/>
          </ac:spMkLst>
        </pc:spChg>
        <pc:spChg chg="add mod">
          <ac:chgData name="Karl Michael Höferl" userId="544d2ce1-0a3b-4706-9dfd-c6d69d0e3c8e" providerId="ADAL" clId="{A497323F-6F87-4A55-99C9-6AE84906F023}" dt="2024-12-21T05:43:51.017" v="2352"/>
          <ac:spMkLst>
            <pc:docMk/>
            <pc:sldMk cId="3936045977" sldId="776"/>
            <ac:spMk id="13" creationId="{B0EC2F4C-E29A-EFFA-8F6F-08C299A6ECE7}"/>
          </ac:spMkLst>
        </pc:spChg>
        <pc:spChg chg="add mod">
          <ac:chgData name="Karl Michael Höferl" userId="544d2ce1-0a3b-4706-9dfd-c6d69d0e3c8e" providerId="ADAL" clId="{A497323F-6F87-4A55-99C9-6AE84906F023}" dt="2024-12-21T05:43:51.017" v="2352"/>
          <ac:spMkLst>
            <pc:docMk/>
            <pc:sldMk cId="3936045977" sldId="776"/>
            <ac:spMk id="14" creationId="{D3C21A64-B50B-896D-E7F0-762679030B85}"/>
          </ac:spMkLst>
        </pc:spChg>
        <pc:spChg chg="add mod">
          <ac:chgData name="Karl Michael Höferl" userId="544d2ce1-0a3b-4706-9dfd-c6d69d0e3c8e" providerId="ADAL" clId="{A497323F-6F87-4A55-99C9-6AE84906F023}" dt="2024-12-21T05:43:51.017" v="2352"/>
          <ac:spMkLst>
            <pc:docMk/>
            <pc:sldMk cId="3936045977" sldId="776"/>
            <ac:spMk id="15" creationId="{96B213B0-C8CE-8522-9741-90D1A8C51215}"/>
          </ac:spMkLst>
        </pc:spChg>
        <pc:spChg chg="add mod">
          <ac:chgData name="Karl Michael Höferl" userId="544d2ce1-0a3b-4706-9dfd-c6d69d0e3c8e" providerId="ADAL" clId="{A497323F-6F87-4A55-99C9-6AE84906F023}" dt="2024-12-21T05:43:51.017" v="2352"/>
          <ac:spMkLst>
            <pc:docMk/>
            <pc:sldMk cId="3936045977" sldId="776"/>
            <ac:spMk id="16" creationId="{6D8E33FB-4105-44D8-607A-650830B138D1}"/>
          </ac:spMkLst>
        </pc:spChg>
        <pc:spChg chg="add mod">
          <ac:chgData name="Karl Michael Höferl" userId="544d2ce1-0a3b-4706-9dfd-c6d69d0e3c8e" providerId="ADAL" clId="{A497323F-6F87-4A55-99C9-6AE84906F023}" dt="2024-12-21T05:47:50.999" v="2450" actId="1076"/>
          <ac:spMkLst>
            <pc:docMk/>
            <pc:sldMk cId="3936045977" sldId="776"/>
            <ac:spMk id="17" creationId="{250E2978-FE51-3FCC-2EE3-FD36B985EB27}"/>
          </ac:spMkLst>
        </pc:spChg>
        <pc:spChg chg="add mod">
          <ac:chgData name="Karl Michael Höferl" userId="544d2ce1-0a3b-4706-9dfd-c6d69d0e3c8e" providerId="ADAL" clId="{A497323F-6F87-4A55-99C9-6AE84906F023}" dt="2024-12-21T05:47:50.999" v="2450" actId="1076"/>
          <ac:spMkLst>
            <pc:docMk/>
            <pc:sldMk cId="3936045977" sldId="776"/>
            <ac:spMk id="18" creationId="{5AF7390F-B88D-E178-95CB-CC1EE6C5A562}"/>
          </ac:spMkLst>
        </pc:spChg>
        <pc:spChg chg="add mod">
          <ac:chgData name="Karl Michael Höferl" userId="544d2ce1-0a3b-4706-9dfd-c6d69d0e3c8e" providerId="ADAL" clId="{A497323F-6F87-4A55-99C9-6AE84906F023}" dt="2024-12-21T05:47:50.999" v="2450" actId="1076"/>
          <ac:spMkLst>
            <pc:docMk/>
            <pc:sldMk cId="3936045977" sldId="776"/>
            <ac:spMk id="19" creationId="{399F380B-3705-4222-BCAA-E9701399C481}"/>
          </ac:spMkLst>
        </pc:spChg>
        <pc:spChg chg="add mod">
          <ac:chgData name="Karl Michael Höferl" userId="544d2ce1-0a3b-4706-9dfd-c6d69d0e3c8e" providerId="ADAL" clId="{A497323F-6F87-4A55-99C9-6AE84906F023}" dt="2024-12-21T05:47:50.999" v="2450" actId="1076"/>
          <ac:spMkLst>
            <pc:docMk/>
            <pc:sldMk cId="3936045977" sldId="776"/>
            <ac:spMk id="20" creationId="{80748E6A-2DC8-B137-3103-559638E27C12}"/>
          </ac:spMkLst>
        </pc:spChg>
        <pc:spChg chg="add mod">
          <ac:chgData name="Karl Michael Höferl" userId="544d2ce1-0a3b-4706-9dfd-c6d69d0e3c8e" providerId="ADAL" clId="{A497323F-6F87-4A55-99C9-6AE84906F023}" dt="2024-12-21T05:47:50.999" v="2450" actId="1076"/>
          <ac:spMkLst>
            <pc:docMk/>
            <pc:sldMk cId="3936045977" sldId="776"/>
            <ac:spMk id="21" creationId="{E2F6035C-16F9-7B94-F3AD-CADC9C1CB66A}"/>
          </ac:spMkLst>
        </pc:spChg>
        <pc:spChg chg="add mod">
          <ac:chgData name="Karl Michael Höferl" userId="544d2ce1-0a3b-4706-9dfd-c6d69d0e3c8e" providerId="ADAL" clId="{A497323F-6F87-4A55-99C9-6AE84906F023}" dt="2024-12-21T05:47:50.999" v="2450" actId="1076"/>
          <ac:spMkLst>
            <pc:docMk/>
            <pc:sldMk cId="3936045977" sldId="776"/>
            <ac:spMk id="22" creationId="{37A9FD98-CD2D-0A56-90D4-EE0C296B4876}"/>
          </ac:spMkLst>
        </pc:spChg>
        <pc:spChg chg="add mod">
          <ac:chgData name="Karl Michael Höferl" userId="544d2ce1-0a3b-4706-9dfd-c6d69d0e3c8e" providerId="ADAL" clId="{A497323F-6F87-4A55-99C9-6AE84906F023}" dt="2024-12-21T05:47:50.999" v="2450" actId="1076"/>
          <ac:spMkLst>
            <pc:docMk/>
            <pc:sldMk cId="3936045977" sldId="776"/>
            <ac:spMk id="23" creationId="{2E157DB1-E4D5-D098-93DD-2A612F68AAD5}"/>
          </ac:spMkLst>
        </pc:spChg>
        <pc:spChg chg="add mod">
          <ac:chgData name="Karl Michael Höferl" userId="544d2ce1-0a3b-4706-9dfd-c6d69d0e3c8e" providerId="ADAL" clId="{A497323F-6F87-4A55-99C9-6AE84906F023}" dt="2024-12-21T05:47:50.999" v="2450" actId="1076"/>
          <ac:spMkLst>
            <pc:docMk/>
            <pc:sldMk cId="3936045977" sldId="776"/>
            <ac:spMk id="24" creationId="{A0DBCFB5-8C81-757F-409B-68CC3AF6B033}"/>
          </ac:spMkLst>
        </pc:spChg>
        <pc:spChg chg="add mod">
          <ac:chgData name="Karl Michael Höferl" userId="544d2ce1-0a3b-4706-9dfd-c6d69d0e3c8e" providerId="ADAL" clId="{A497323F-6F87-4A55-99C9-6AE84906F023}" dt="2024-12-21T05:48:12.781" v="2491" actId="14100"/>
          <ac:spMkLst>
            <pc:docMk/>
            <pc:sldMk cId="3936045977" sldId="776"/>
            <ac:spMk id="25" creationId="{8FE66858-7E1D-56B8-BBC3-16C7B9B87B38}"/>
          </ac:spMkLst>
        </pc:spChg>
        <pc:spChg chg="add mod">
          <ac:chgData name="Karl Michael Höferl" userId="544d2ce1-0a3b-4706-9dfd-c6d69d0e3c8e" providerId="ADAL" clId="{A497323F-6F87-4A55-99C9-6AE84906F023}" dt="2024-12-21T05:48:19.888" v="2493" actId="1076"/>
          <ac:spMkLst>
            <pc:docMk/>
            <pc:sldMk cId="3936045977" sldId="776"/>
            <ac:spMk id="26" creationId="{86D2FE52-3C73-9BAC-A36D-80CC38A3985B}"/>
          </ac:spMkLst>
        </pc:spChg>
      </pc:sldChg>
      <pc:sldChg chg="addSp modSp new mod">
        <pc:chgData name="Karl Michael Höferl" userId="544d2ce1-0a3b-4706-9dfd-c6d69d0e3c8e" providerId="ADAL" clId="{A497323F-6F87-4A55-99C9-6AE84906F023}" dt="2024-12-21T06:00:05.250" v="2737" actId="27636"/>
        <pc:sldMkLst>
          <pc:docMk/>
          <pc:sldMk cId="2071343054" sldId="777"/>
        </pc:sldMkLst>
        <pc:spChg chg="mod">
          <ac:chgData name="Karl Michael Höferl" userId="544d2ce1-0a3b-4706-9dfd-c6d69d0e3c8e" providerId="ADAL" clId="{A497323F-6F87-4A55-99C9-6AE84906F023}" dt="2024-12-21T05:59:58.827" v="2733" actId="20577"/>
          <ac:spMkLst>
            <pc:docMk/>
            <pc:sldMk cId="2071343054" sldId="777"/>
            <ac:spMk id="3" creationId="{01762546-8CB7-C85F-6D0C-30AC35A44A11}"/>
          </ac:spMkLst>
        </pc:spChg>
        <pc:spChg chg="mod">
          <ac:chgData name="Karl Michael Höferl" userId="544d2ce1-0a3b-4706-9dfd-c6d69d0e3c8e" providerId="ADAL" clId="{A497323F-6F87-4A55-99C9-6AE84906F023}" dt="2024-12-21T06:00:05.250" v="2737" actId="27636"/>
          <ac:spMkLst>
            <pc:docMk/>
            <pc:sldMk cId="2071343054" sldId="777"/>
            <ac:spMk id="4" creationId="{683C6D6A-CF92-703D-368F-ED3A1ABFDCED}"/>
          </ac:spMkLst>
        </pc:spChg>
        <pc:spChg chg="add">
          <ac:chgData name="Karl Michael Höferl" userId="544d2ce1-0a3b-4706-9dfd-c6d69d0e3c8e" providerId="ADAL" clId="{A497323F-6F87-4A55-99C9-6AE84906F023}" dt="2024-12-21T05:57:33.890" v="2686"/>
          <ac:spMkLst>
            <pc:docMk/>
            <pc:sldMk cId="2071343054" sldId="777"/>
            <ac:spMk id="7" creationId="{2BA4B15F-9BB5-B8D0-A516-6018399067EC}"/>
          </ac:spMkLst>
        </pc:spChg>
      </pc:sldChg>
      <pc:sldChg chg="addSp delSp modSp new mod modAnim">
        <pc:chgData name="Karl Michael Höferl" userId="544d2ce1-0a3b-4706-9dfd-c6d69d0e3c8e" providerId="ADAL" clId="{A497323F-6F87-4A55-99C9-6AE84906F023}" dt="2024-12-21T06:02:04.028" v="2792" actId="1035"/>
        <pc:sldMkLst>
          <pc:docMk/>
          <pc:sldMk cId="4180380599" sldId="778"/>
        </pc:sldMkLst>
        <pc:spChg chg="mod">
          <ac:chgData name="Karl Michael Höferl" userId="544d2ce1-0a3b-4706-9dfd-c6d69d0e3c8e" providerId="ADAL" clId="{A497323F-6F87-4A55-99C9-6AE84906F023}" dt="2024-12-21T06:01:24.621" v="2785" actId="20577"/>
          <ac:spMkLst>
            <pc:docMk/>
            <pc:sldMk cId="4180380599" sldId="778"/>
            <ac:spMk id="3" creationId="{C79DB845-F9E7-1354-2AF1-B08BB5DDEEB3}"/>
          </ac:spMkLst>
        </pc:spChg>
        <pc:spChg chg="del">
          <ac:chgData name="Karl Michael Höferl" userId="544d2ce1-0a3b-4706-9dfd-c6d69d0e3c8e" providerId="ADAL" clId="{A497323F-6F87-4A55-99C9-6AE84906F023}" dt="2024-12-21T06:00:41.121" v="2743"/>
          <ac:spMkLst>
            <pc:docMk/>
            <pc:sldMk cId="4180380599" sldId="778"/>
            <ac:spMk id="4" creationId="{043B4F90-BA27-BCCA-C082-6C3AFA956D16}"/>
          </ac:spMkLst>
        </pc:spChg>
        <pc:spChg chg="mod">
          <ac:chgData name="Karl Michael Höferl" userId="544d2ce1-0a3b-4706-9dfd-c6d69d0e3c8e" providerId="ADAL" clId="{A497323F-6F87-4A55-99C9-6AE84906F023}" dt="2024-12-21T06:01:59.758" v="2786" actId="20577"/>
          <ac:spMkLst>
            <pc:docMk/>
            <pc:sldMk cId="4180380599" sldId="778"/>
            <ac:spMk id="5" creationId="{37B13C92-3418-9603-3DAD-D888A5C75B83}"/>
          </ac:spMkLst>
        </pc:spChg>
        <pc:spChg chg="add mod">
          <ac:chgData name="Karl Michael Höferl" userId="544d2ce1-0a3b-4706-9dfd-c6d69d0e3c8e" providerId="ADAL" clId="{A497323F-6F87-4A55-99C9-6AE84906F023}" dt="2024-12-21T06:00:35.280" v="2739"/>
          <ac:spMkLst>
            <pc:docMk/>
            <pc:sldMk cId="4180380599" sldId="778"/>
            <ac:spMk id="8" creationId="{387DE4E8-9BA7-1932-3B15-F40086110506}"/>
          </ac:spMkLst>
        </pc:spChg>
        <pc:picChg chg="add mod">
          <ac:chgData name="Karl Michael Höferl" userId="544d2ce1-0a3b-4706-9dfd-c6d69d0e3c8e" providerId="ADAL" clId="{A497323F-6F87-4A55-99C9-6AE84906F023}" dt="2024-12-21T06:00:35.280" v="2739"/>
          <ac:picMkLst>
            <pc:docMk/>
            <pc:sldMk cId="4180380599" sldId="778"/>
            <ac:picMk id="7" creationId="{E4C0B26D-5053-CF9B-09C7-CBF7A33666F7}"/>
          </ac:picMkLst>
        </pc:picChg>
        <pc:picChg chg="add del">
          <ac:chgData name="Karl Michael Höferl" userId="544d2ce1-0a3b-4706-9dfd-c6d69d0e3c8e" providerId="ADAL" clId="{A497323F-6F87-4A55-99C9-6AE84906F023}" dt="2024-12-21T06:00:39.840" v="2742" actId="21"/>
          <ac:picMkLst>
            <pc:docMk/>
            <pc:sldMk cId="4180380599" sldId="778"/>
            <ac:picMk id="9" creationId="{98D4D9CF-7BDA-F745-CAD7-814314370F42}"/>
          </ac:picMkLst>
        </pc:picChg>
        <pc:picChg chg="add mod">
          <ac:chgData name="Karl Michael Höferl" userId="544d2ce1-0a3b-4706-9dfd-c6d69d0e3c8e" providerId="ADAL" clId="{A497323F-6F87-4A55-99C9-6AE84906F023}" dt="2024-12-21T06:02:04.028" v="2792" actId="1035"/>
          <ac:picMkLst>
            <pc:docMk/>
            <pc:sldMk cId="4180380599" sldId="778"/>
            <ac:picMk id="10" creationId="{98D4D9CF-7BDA-F745-CAD7-814314370F42}"/>
          </ac:picMkLst>
        </pc:picChg>
      </pc:sldChg>
      <pc:sldChg chg="new del">
        <pc:chgData name="Karl Michael Höferl" userId="544d2ce1-0a3b-4706-9dfd-c6d69d0e3c8e" providerId="ADAL" clId="{A497323F-6F87-4A55-99C9-6AE84906F023}" dt="2024-12-21T06:31:36.520" v="3488" actId="47"/>
        <pc:sldMkLst>
          <pc:docMk/>
          <pc:sldMk cId="159122576" sldId="779"/>
        </pc:sldMkLst>
      </pc:sldChg>
      <pc:sldChg chg="add">
        <pc:chgData name="Karl Michael Höferl" userId="544d2ce1-0a3b-4706-9dfd-c6d69d0e3c8e" providerId="ADAL" clId="{A497323F-6F87-4A55-99C9-6AE84906F023}" dt="2024-12-21T06:12:46.958" v="3082"/>
        <pc:sldMkLst>
          <pc:docMk/>
          <pc:sldMk cId="2420774239" sldId="780"/>
        </pc:sldMkLst>
      </pc:sldChg>
      <pc:sldChg chg="add">
        <pc:chgData name="Karl Michael Höferl" userId="544d2ce1-0a3b-4706-9dfd-c6d69d0e3c8e" providerId="ADAL" clId="{A497323F-6F87-4A55-99C9-6AE84906F023}" dt="2024-12-21T06:12:53.049" v="3083"/>
        <pc:sldMkLst>
          <pc:docMk/>
          <pc:sldMk cId="2109410903" sldId="781"/>
        </pc:sldMkLst>
      </pc:sldChg>
      <pc:sldChg chg="add">
        <pc:chgData name="Karl Michael Höferl" userId="544d2ce1-0a3b-4706-9dfd-c6d69d0e3c8e" providerId="ADAL" clId="{A497323F-6F87-4A55-99C9-6AE84906F023}" dt="2024-12-21T06:29:31.403" v="3374"/>
        <pc:sldMkLst>
          <pc:docMk/>
          <pc:sldMk cId="3805984687" sldId="782"/>
        </pc:sldMkLst>
      </pc:sldChg>
      <pc:sldChg chg="addSp delSp modSp new mod">
        <pc:chgData name="Karl Michael Höferl" userId="544d2ce1-0a3b-4706-9dfd-c6d69d0e3c8e" providerId="ADAL" clId="{A497323F-6F87-4A55-99C9-6AE84906F023}" dt="2024-12-21T06:32:31.298" v="3557" actId="20577"/>
        <pc:sldMkLst>
          <pc:docMk/>
          <pc:sldMk cId="2134951631" sldId="783"/>
        </pc:sldMkLst>
        <pc:spChg chg="mod">
          <ac:chgData name="Karl Michael Höferl" userId="544d2ce1-0a3b-4706-9dfd-c6d69d0e3c8e" providerId="ADAL" clId="{A497323F-6F87-4A55-99C9-6AE84906F023}" dt="2024-12-21T06:32:03.674" v="3543" actId="20577"/>
          <ac:spMkLst>
            <pc:docMk/>
            <pc:sldMk cId="2134951631" sldId="783"/>
            <ac:spMk id="3" creationId="{1A5898D6-A506-E56C-0CCA-8B88686665C2}"/>
          </ac:spMkLst>
        </pc:spChg>
        <pc:spChg chg="del">
          <ac:chgData name="Karl Michael Höferl" userId="544d2ce1-0a3b-4706-9dfd-c6d69d0e3c8e" providerId="ADAL" clId="{A497323F-6F87-4A55-99C9-6AE84906F023}" dt="2024-12-21T06:32:10.741" v="3544"/>
          <ac:spMkLst>
            <pc:docMk/>
            <pc:sldMk cId="2134951631" sldId="783"/>
            <ac:spMk id="4" creationId="{9974F81C-12A3-1998-EEBD-19F34D67B2EE}"/>
          </ac:spMkLst>
        </pc:spChg>
        <pc:spChg chg="mod">
          <ac:chgData name="Karl Michael Höferl" userId="544d2ce1-0a3b-4706-9dfd-c6d69d0e3c8e" providerId="ADAL" clId="{A497323F-6F87-4A55-99C9-6AE84906F023}" dt="2024-12-21T06:32:31.298" v="3557" actId="20577"/>
          <ac:spMkLst>
            <pc:docMk/>
            <pc:sldMk cId="2134951631" sldId="783"/>
            <ac:spMk id="5" creationId="{233A11AF-CD85-520F-4093-F7C231C6EBF4}"/>
          </ac:spMkLst>
        </pc:spChg>
        <pc:picChg chg="add mod">
          <ac:chgData name="Karl Michael Höferl" userId="544d2ce1-0a3b-4706-9dfd-c6d69d0e3c8e" providerId="ADAL" clId="{A497323F-6F87-4A55-99C9-6AE84906F023}" dt="2024-12-21T06:32:14.481" v="3556" actId="1035"/>
          <ac:picMkLst>
            <pc:docMk/>
            <pc:sldMk cId="2134951631" sldId="783"/>
            <ac:picMk id="7" creationId="{A6C3F154-17C7-3F47-B17A-E1A9A9C4382E}"/>
          </ac:picMkLst>
        </pc:picChg>
      </pc:sldChg>
      <pc:sldChg chg="add">
        <pc:chgData name="Karl Michael Höferl" userId="544d2ce1-0a3b-4706-9dfd-c6d69d0e3c8e" providerId="ADAL" clId="{A497323F-6F87-4A55-99C9-6AE84906F023}" dt="2024-12-21T06:35:13.076" v="3616"/>
        <pc:sldMkLst>
          <pc:docMk/>
          <pc:sldMk cId="1364564515" sldId="784"/>
        </pc:sldMkLst>
      </pc:sldChg>
      <pc:sldChg chg="addSp modSp new mod">
        <pc:chgData name="Karl Michael Höferl" userId="544d2ce1-0a3b-4706-9dfd-c6d69d0e3c8e" providerId="ADAL" clId="{A497323F-6F87-4A55-99C9-6AE84906F023}" dt="2024-12-21T07:00:47.679" v="3806" actId="1037"/>
        <pc:sldMkLst>
          <pc:docMk/>
          <pc:sldMk cId="3709402443" sldId="785"/>
        </pc:sldMkLst>
        <pc:spChg chg="mod">
          <ac:chgData name="Karl Michael Höferl" userId="544d2ce1-0a3b-4706-9dfd-c6d69d0e3c8e" providerId="ADAL" clId="{A497323F-6F87-4A55-99C9-6AE84906F023}" dt="2024-12-21T06:58:35.345" v="3795" actId="20577"/>
          <ac:spMkLst>
            <pc:docMk/>
            <pc:sldMk cId="3709402443" sldId="785"/>
            <ac:spMk id="3" creationId="{9AE37BA4-75A2-ED7F-3DF7-4000FB6EBDAC}"/>
          </ac:spMkLst>
        </pc:spChg>
        <pc:spChg chg="mod">
          <ac:chgData name="Karl Michael Höferl" userId="544d2ce1-0a3b-4706-9dfd-c6d69d0e3c8e" providerId="ADAL" clId="{A497323F-6F87-4A55-99C9-6AE84906F023}" dt="2024-12-21T06:57:05.195" v="3745" actId="404"/>
          <ac:spMkLst>
            <pc:docMk/>
            <pc:sldMk cId="3709402443" sldId="785"/>
            <ac:spMk id="4" creationId="{85CE41BA-0311-624E-E702-3DBE89B9B0D3}"/>
          </ac:spMkLst>
        </pc:spChg>
        <pc:spChg chg="add mod">
          <ac:chgData name="Karl Michael Höferl" userId="544d2ce1-0a3b-4706-9dfd-c6d69d0e3c8e" providerId="ADAL" clId="{A497323F-6F87-4A55-99C9-6AE84906F023}" dt="2024-12-21T06:57:55.917" v="3793" actId="1035"/>
          <ac:spMkLst>
            <pc:docMk/>
            <pc:sldMk cId="3709402443" sldId="785"/>
            <ac:spMk id="7" creationId="{EE4A4413-C180-631F-B764-0C24E38DECC3}"/>
          </ac:spMkLst>
        </pc:spChg>
        <pc:spChg chg="add mod">
          <ac:chgData name="Karl Michael Höferl" userId="544d2ce1-0a3b-4706-9dfd-c6d69d0e3c8e" providerId="ADAL" clId="{A497323F-6F87-4A55-99C9-6AE84906F023}" dt="2024-12-21T06:57:45.270" v="3767" actId="1036"/>
          <ac:spMkLst>
            <pc:docMk/>
            <pc:sldMk cId="3709402443" sldId="785"/>
            <ac:spMk id="8" creationId="{E39F0BCB-1045-40CF-99DF-8636609FA7AA}"/>
          </ac:spMkLst>
        </pc:spChg>
        <pc:spChg chg="add mod">
          <ac:chgData name="Karl Michael Höferl" userId="544d2ce1-0a3b-4706-9dfd-c6d69d0e3c8e" providerId="ADAL" clId="{A497323F-6F87-4A55-99C9-6AE84906F023}" dt="2024-12-21T06:57:49.544" v="3777" actId="1036"/>
          <ac:spMkLst>
            <pc:docMk/>
            <pc:sldMk cId="3709402443" sldId="785"/>
            <ac:spMk id="9" creationId="{5517ED54-8EC5-A8D7-4D11-297EA5A36905}"/>
          </ac:spMkLst>
        </pc:spChg>
        <pc:spChg chg="add mod">
          <ac:chgData name="Karl Michael Höferl" userId="544d2ce1-0a3b-4706-9dfd-c6d69d0e3c8e" providerId="ADAL" clId="{A497323F-6F87-4A55-99C9-6AE84906F023}" dt="2024-12-21T06:57:55.917" v="3793" actId="1035"/>
          <ac:spMkLst>
            <pc:docMk/>
            <pc:sldMk cId="3709402443" sldId="785"/>
            <ac:spMk id="10" creationId="{DAA46D37-7AD3-E637-7810-3EBDC225133F}"/>
          </ac:spMkLst>
        </pc:spChg>
        <pc:spChg chg="add mod">
          <ac:chgData name="Karl Michael Höferl" userId="544d2ce1-0a3b-4706-9dfd-c6d69d0e3c8e" providerId="ADAL" clId="{A497323F-6F87-4A55-99C9-6AE84906F023}" dt="2024-12-21T06:57:45.270" v="3767" actId="1036"/>
          <ac:spMkLst>
            <pc:docMk/>
            <pc:sldMk cId="3709402443" sldId="785"/>
            <ac:spMk id="11" creationId="{BF093B14-F45B-7834-BEF8-31BF9DF12D94}"/>
          </ac:spMkLst>
        </pc:spChg>
        <pc:spChg chg="add mod">
          <ac:chgData name="Karl Michael Höferl" userId="544d2ce1-0a3b-4706-9dfd-c6d69d0e3c8e" providerId="ADAL" clId="{A497323F-6F87-4A55-99C9-6AE84906F023}" dt="2024-12-21T06:57:49.544" v="3777" actId="1036"/>
          <ac:spMkLst>
            <pc:docMk/>
            <pc:sldMk cId="3709402443" sldId="785"/>
            <ac:spMk id="12" creationId="{3AB8CD44-FCED-C155-1FEF-716E36AA88CC}"/>
          </ac:spMkLst>
        </pc:spChg>
        <pc:picChg chg="add mod">
          <ac:chgData name="Karl Michael Höferl" userId="544d2ce1-0a3b-4706-9dfd-c6d69d0e3c8e" providerId="ADAL" clId="{A497323F-6F87-4A55-99C9-6AE84906F023}" dt="2024-12-21T07:00:47.679" v="3806" actId="1037"/>
          <ac:picMkLst>
            <pc:docMk/>
            <pc:sldMk cId="3709402443" sldId="785"/>
            <ac:picMk id="14" creationId="{84EB3745-64D9-0819-B23B-BC0EC18A4B34}"/>
          </ac:picMkLst>
        </pc:picChg>
      </pc:sldChg>
      <pc:sldChg chg="add del">
        <pc:chgData name="Karl Michael Höferl" userId="544d2ce1-0a3b-4706-9dfd-c6d69d0e3c8e" providerId="ADAL" clId="{A497323F-6F87-4A55-99C9-6AE84906F023}" dt="2024-12-21T07:01:02.429" v="3808"/>
        <pc:sldMkLst>
          <pc:docMk/>
          <pc:sldMk cId="578199614" sldId="786"/>
        </pc:sldMkLst>
      </pc:sldChg>
      <pc:sldChg chg="add del">
        <pc:chgData name="Karl Michael Höferl" userId="544d2ce1-0a3b-4706-9dfd-c6d69d0e3c8e" providerId="ADAL" clId="{A497323F-6F87-4A55-99C9-6AE84906F023}" dt="2024-12-21T07:01:06.649" v="3810"/>
        <pc:sldMkLst>
          <pc:docMk/>
          <pc:sldMk cId="1305622814" sldId="786"/>
        </pc:sldMkLst>
      </pc:sldChg>
      <pc:sldChg chg="delSp modSp add mod">
        <pc:chgData name="Karl Michael Höferl" userId="544d2ce1-0a3b-4706-9dfd-c6d69d0e3c8e" providerId="ADAL" clId="{A497323F-6F87-4A55-99C9-6AE84906F023}" dt="2024-12-21T07:10:43.355" v="4060" actId="20577"/>
        <pc:sldMkLst>
          <pc:docMk/>
          <pc:sldMk cId="3572686872" sldId="786"/>
        </pc:sldMkLst>
        <pc:spChg chg="mod">
          <ac:chgData name="Karl Michael Höferl" userId="544d2ce1-0a3b-4706-9dfd-c6d69d0e3c8e" providerId="ADAL" clId="{A497323F-6F87-4A55-99C9-6AE84906F023}" dt="2024-12-21T07:10:43.355" v="4060" actId="20577"/>
          <ac:spMkLst>
            <pc:docMk/>
            <pc:sldMk cId="3572686872" sldId="786"/>
            <ac:spMk id="4" creationId="{971603F5-049A-82AB-A6FB-20D31821944E}"/>
          </ac:spMkLst>
        </pc:spChg>
        <pc:spChg chg="del">
          <ac:chgData name="Karl Michael Höferl" userId="544d2ce1-0a3b-4706-9dfd-c6d69d0e3c8e" providerId="ADAL" clId="{A497323F-6F87-4A55-99C9-6AE84906F023}" dt="2024-12-21T07:01:19.616" v="3813" actId="478"/>
          <ac:spMkLst>
            <pc:docMk/>
            <pc:sldMk cId="3572686872" sldId="786"/>
            <ac:spMk id="7" creationId="{3133EEED-DF34-89E1-CE64-C6B35D8B5A6A}"/>
          </ac:spMkLst>
        </pc:spChg>
        <pc:spChg chg="del">
          <ac:chgData name="Karl Michael Höferl" userId="544d2ce1-0a3b-4706-9dfd-c6d69d0e3c8e" providerId="ADAL" clId="{A497323F-6F87-4A55-99C9-6AE84906F023}" dt="2024-12-21T07:01:19.616" v="3813" actId="478"/>
          <ac:spMkLst>
            <pc:docMk/>
            <pc:sldMk cId="3572686872" sldId="786"/>
            <ac:spMk id="8" creationId="{EF2D80B5-4DF0-3368-3BAA-747327EC3DC9}"/>
          </ac:spMkLst>
        </pc:spChg>
        <pc:spChg chg="del">
          <ac:chgData name="Karl Michael Höferl" userId="544d2ce1-0a3b-4706-9dfd-c6d69d0e3c8e" providerId="ADAL" clId="{A497323F-6F87-4A55-99C9-6AE84906F023}" dt="2024-12-21T07:01:19.616" v="3813" actId="478"/>
          <ac:spMkLst>
            <pc:docMk/>
            <pc:sldMk cId="3572686872" sldId="786"/>
            <ac:spMk id="9" creationId="{9330F1FB-6846-10D8-596C-CE6DD75C9336}"/>
          </ac:spMkLst>
        </pc:spChg>
        <pc:spChg chg="del">
          <ac:chgData name="Karl Michael Höferl" userId="544d2ce1-0a3b-4706-9dfd-c6d69d0e3c8e" providerId="ADAL" clId="{A497323F-6F87-4A55-99C9-6AE84906F023}" dt="2024-12-21T07:01:19.616" v="3813" actId="478"/>
          <ac:spMkLst>
            <pc:docMk/>
            <pc:sldMk cId="3572686872" sldId="786"/>
            <ac:spMk id="10" creationId="{E8584B38-6736-1569-CD0F-7C00EB9B9FEC}"/>
          </ac:spMkLst>
        </pc:spChg>
        <pc:spChg chg="del">
          <ac:chgData name="Karl Michael Höferl" userId="544d2ce1-0a3b-4706-9dfd-c6d69d0e3c8e" providerId="ADAL" clId="{A497323F-6F87-4A55-99C9-6AE84906F023}" dt="2024-12-21T07:01:19.616" v="3813" actId="478"/>
          <ac:spMkLst>
            <pc:docMk/>
            <pc:sldMk cId="3572686872" sldId="786"/>
            <ac:spMk id="11" creationId="{D376557C-54EF-980D-488F-0B30591D3F16}"/>
          </ac:spMkLst>
        </pc:spChg>
        <pc:spChg chg="del">
          <ac:chgData name="Karl Michael Höferl" userId="544d2ce1-0a3b-4706-9dfd-c6d69d0e3c8e" providerId="ADAL" clId="{A497323F-6F87-4A55-99C9-6AE84906F023}" dt="2024-12-21T07:01:19.616" v="3813" actId="478"/>
          <ac:spMkLst>
            <pc:docMk/>
            <pc:sldMk cId="3572686872" sldId="786"/>
            <ac:spMk id="12" creationId="{D7166383-DC12-F562-B0F0-C49159F8236E}"/>
          </ac:spMkLst>
        </pc:spChg>
        <pc:picChg chg="del">
          <ac:chgData name="Karl Michael Höferl" userId="544d2ce1-0a3b-4706-9dfd-c6d69d0e3c8e" providerId="ADAL" clId="{A497323F-6F87-4A55-99C9-6AE84906F023}" dt="2024-12-21T07:01:15.416" v="3812" actId="478"/>
          <ac:picMkLst>
            <pc:docMk/>
            <pc:sldMk cId="3572686872" sldId="786"/>
            <ac:picMk id="14" creationId="{BA59516F-A34B-D7C0-02DC-3DD48770C0CD}"/>
          </ac:picMkLst>
        </pc:picChg>
      </pc:sldChg>
      <pc:sldChg chg="addSp delSp modSp add mod">
        <pc:chgData name="Karl Michael Höferl" userId="544d2ce1-0a3b-4706-9dfd-c6d69d0e3c8e" providerId="ADAL" clId="{A497323F-6F87-4A55-99C9-6AE84906F023}" dt="2024-12-21T07:08:03.679" v="4028"/>
        <pc:sldMkLst>
          <pc:docMk/>
          <pc:sldMk cId="738546381" sldId="807"/>
        </pc:sldMkLst>
        <pc:spChg chg="mod">
          <ac:chgData name="Karl Michael Höferl" userId="544d2ce1-0a3b-4706-9dfd-c6d69d0e3c8e" providerId="ADAL" clId="{A497323F-6F87-4A55-99C9-6AE84906F023}" dt="2024-12-21T07:08:03.679" v="4028"/>
          <ac:spMkLst>
            <pc:docMk/>
            <pc:sldMk cId="738546381" sldId="807"/>
            <ac:spMk id="3" creationId="{DCFA5A15-CF4C-6C1D-5EB5-873B784B2BCF}"/>
          </ac:spMkLst>
        </pc:spChg>
        <pc:spChg chg="add del mod">
          <ac:chgData name="Karl Michael Höferl" userId="544d2ce1-0a3b-4706-9dfd-c6d69d0e3c8e" providerId="ADAL" clId="{A497323F-6F87-4A55-99C9-6AE84906F023}" dt="2024-12-21T07:07:53.601" v="4027" actId="478"/>
          <ac:spMkLst>
            <pc:docMk/>
            <pc:sldMk cId="738546381" sldId="807"/>
            <ac:spMk id="8" creationId="{0C2CC133-A7D1-6B2C-BC9A-E41B6A4DC2D0}"/>
          </ac:spMkLst>
        </pc:spChg>
        <pc:graphicFrameChg chg="mod modGraphic">
          <ac:chgData name="Karl Michael Höferl" userId="544d2ce1-0a3b-4706-9dfd-c6d69d0e3c8e" providerId="ADAL" clId="{A497323F-6F87-4A55-99C9-6AE84906F023}" dt="2024-12-21T07:07:47.546" v="4026" actId="122"/>
          <ac:graphicFrameMkLst>
            <pc:docMk/>
            <pc:sldMk cId="738546381" sldId="807"/>
            <ac:graphicFrameMk id="4" creationId="{8B04BC0E-5FBA-266B-4C1F-336BCDB9D1AD}"/>
          </ac:graphicFrameMkLst>
        </pc:graphicFrameChg>
      </pc:sldChg>
      <pc:sldChg chg="modSp add mod">
        <pc:chgData name="Karl Michael Höferl" userId="544d2ce1-0a3b-4706-9dfd-c6d69d0e3c8e" providerId="ADAL" clId="{A497323F-6F87-4A55-99C9-6AE84906F023}" dt="2024-12-21T07:11:26.013" v="4088" actId="20577"/>
        <pc:sldMkLst>
          <pc:docMk/>
          <pc:sldMk cId="3243528047" sldId="808"/>
        </pc:sldMkLst>
        <pc:spChg chg="mod">
          <ac:chgData name="Karl Michael Höferl" userId="544d2ce1-0a3b-4706-9dfd-c6d69d0e3c8e" providerId="ADAL" clId="{A497323F-6F87-4A55-99C9-6AE84906F023}" dt="2024-12-21T07:11:26.013" v="4088" actId="20577"/>
          <ac:spMkLst>
            <pc:docMk/>
            <pc:sldMk cId="3243528047" sldId="808"/>
            <ac:spMk id="8" creationId="{5A8C508A-DA12-C5BE-6FFC-0D3B8C855430}"/>
          </ac:spMkLst>
        </pc:spChg>
      </pc:sldChg>
      <pc:sldChg chg="modSp add mod">
        <pc:chgData name="Karl Michael Höferl" userId="544d2ce1-0a3b-4706-9dfd-c6d69d0e3c8e" providerId="ADAL" clId="{A497323F-6F87-4A55-99C9-6AE84906F023}" dt="2024-12-21T07:26:04.778" v="4098" actId="1076"/>
        <pc:sldMkLst>
          <pc:docMk/>
          <pc:sldMk cId="1959795169" sldId="809"/>
        </pc:sldMkLst>
        <pc:spChg chg="mod">
          <ac:chgData name="Karl Michael Höferl" userId="544d2ce1-0a3b-4706-9dfd-c6d69d0e3c8e" providerId="ADAL" clId="{A497323F-6F87-4A55-99C9-6AE84906F023}" dt="2024-12-21T07:26:04.778" v="4098" actId="1076"/>
          <ac:spMkLst>
            <pc:docMk/>
            <pc:sldMk cId="1959795169" sldId="809"/>
            <ac:spMk id="4" creationId="{EBB34B76-12FF-F29E-833B-5A0A275AE7DA}"/>
          </ac:spMkLst>
        </pc:spChg>
        <pc:picChg chg="mod">
          <ac:chgData name="Karl Michael Höferl" userId="544d2ce1-0a3b-4706-9dfd-c6d69d0e3c8e" providerId="ADAL" clId="{A497323F-6F87-4A55-99C9-6AE84906F023}" dt="2024-12-21T07:25:55.216" v="4092" actId="1076"/>
          <ac:picMkLst>
            <pc:docMk/>
            <pc:sldMk cId="1959795169" sldId="809"/>
            <ac:picMk id="8" creationId="{D42FD945-3D9D-428A-ACF9-3F4BBA87B262}"/>
          </ac:picMkLst>
        </pc:picChg>
      </pc:sldChg>
      <pc:sldMasterChg chg="modSldLayout">
        <pc:chgData name="Karl Michael Höferl" userId="544d2ce1-0a3b-4706-9dfd-c6d69d0e3c8e" providerId="ADAL" clId="{A497323F-6F87-4A55-99C9-6AE84906F023}" dt="2024-12-12T13:04:04.651" v="94" actId="14100"/>
        <pc:sldMasterMkLst>
          <pc:docMk/>
          <pc:sldMasterMk cId="2449632651" sldId="2147483648"/>
        </pc:sldMasterMkLst>
        <pc:sldLayoutChg chg="modSp mod">
          <pc:chgData name="Karl Michael Höferl" userId="544d2ce1-0a3b-4706-9dfd-c6d69d0e3c8e" providerId="ADAL" clId="{A497323F-6F87-4A55-99C9-6AE84906F023}" dt="2024-12-12T13:04:04.651" v="94" actId="14100"/>
          <pc:sldLayoutMkLst>
            <pc:docMk/>
            <pc:sldMasterMk cId="2449632651" sldId="2147483648"/>
            <pc:sldLayoutMk cId="3232414894" sldId="2147483650"/>
          </pc:sldLayoutMkLst>
          <pc:spChg chg="mod">
            <ac:chgData name="Karl Michael Höferl" userId="544d2ce1-0a3b-4706-9dfd-c6d69d0e3c8e" providerId="ADAL" clId="{A497323F-6F87-4A55-99C9-6AE84906F023}" dt="2024-12-12T13:04:04.651" v="94" actId="14100"/>
            <ac:spMkLst>
              <pc:docMk/>
              <pc:sldMasterMk cId="2449632651" sldId="2147483648"/>
              <pc:sldLayoutMk cId="3232414894" sldId="2147483650"/>
              <ac:spMk id="3" creationId="{30AF8B8C-65ED-A652-C3D6-15F54289CA21}"/>
            </ac:spMkLst>
          </pc:spChg>
        </pc:sldLayoutChg>
      </pc:sldMasterChg>
    </pc:docChg>
  </pc:docChgLst>
  <pc:docChgLst>
    <pc:chgData name="Karl Michael Höferl" userId="544d2ce1-0a3b-4706-9dfd-c6d69d0e3c8e" providerId="ADAL" clId="{63032809-1909-4A5A-8AE4-7997AC70E5E5}"/>
    <pc:docChg chg="undo custSel addSld delSld modSld modSection">
      <pc:chgData name="Karl Michael Höferl" userId="544d2ce1-0a3b-4706-9dfd-c6d69d0e3c8e" providerId="ADAL" clId="{63032809-1909-4A5A-8AE4-7997AC70E5E5}" dt="2025-01-09T13:20:27.157" v="347" actId="403"/>
      <pc:docMkLst>
        <pc:docMk/>
      </pc:docMkLst>
      <pc:sldChg chg="addSp delSp modSp new mod modClrScheme chgLayout">
        <pc:chgData name="Karl Michael Höferl" userId="544d2ce1-0a3b-4706-9dfd-c6d69d0e3c8e" providerId="ADAL" clId="{63032809-1909-4A5A-8AE4-7997AC70E5E5}" dt="2025-01-09T13:04:45.515" v="14" actId="20577"/>
        <pc:sldMkLst>
          <pc:docMk/>
          <pc:sldMk cId="831678063" sldId="810"/>
        </pc:sldMkLst>
        <pc:spChg chg="mod ord">
          <ac:chgData name="Karl Michael Höferl" userId="544d2ce1-0a3b-4706-9dfd-c6d69d0e3c8e" providerId="ADAL" clId="{63032809-1909-4A5A-8AE4-7997AC70E5E5}" dt="2025-01-09T13:04:24.426" v="1" actId="700"/>
          <ac:spMkLst>
            <pc:docMk/>
            <pc:sldMk cId="831678063" sldId="810"/>
            <ac:spMk id="2" creationId="{A9699C26-D0C1-F693-4884-6A02CB888B7E}"/>
          </ac:spMkLst>
        </pc:spChg>
        <pc:spChg chg="del mod ord">
          <ac:chgData name="Karl Michael Höferl" userId="544d2ce1-0a3b-4706-9dfd-c6d69d0e3c8e" providerId="ADAL" clId="{63032809-1909-4A5A-8AE4-7997AC70E5E5}" dt="2025-01-09T13:04:24.426" v="1" actId="700"/>
          <ac:spMkLst>
            <pc:docMk/>
            <pc:sldMk cId="831678063" sldId="810"/>
            <ac:spMk id="3" creationId="{9AC28CF2-38DC-C0B4-1CF3-A2A483AB4248}"/>
          </ac:spMkLst>
        </pc:spChg>
        <pc:spChg chg="del mod ord">
          <ac:chgData name="Karl Michael Höferl" userId="544d2ce1-0a3b-4706-9dfd-c6d69d0e3c8e" providerId="ADAL" clId="{63032809-1909-4A5A-8AE4-7997AC70E5E5}" dt="2025-01-09T13:04:24.426" v="1" actId="700"/>
          <ac:spMkLst>
            <pc:docMk/>
            <pc:sldMk cId="831678063" sldId="810"/>
            <ac:spMk id="4" creationId="{C0E25CA4-94AF-65CD-70F9-E5ED13CF0855}"/>
          </ac:spMkLst>
        </pc:spChg>
        <pc:spChg chg="mod ord">
          <ac:chgData name="Karl Michael Höferl" userId="544d2ce1-0a3b-4706-9dfd-c6d69d0e3c8e" providerId="ADAL" clId="{63032809-1909-4A5A-8AE4-7997AC70E5E5}" dt="2025-01-09T13:04:24.426" v="1" actId="700"/>
          <ac:spMkLst>
            <pc:docMk/>
            <pc:sldMk cId="831678063" sldId="810"/>
            <ac:spMk id="5" creationId="{8B3065AE-BA5C-3FF2-3650-6D6657A6D761}"/>
          </ac:spMkLst>
        </pc:spChg>
        <pc:spChg chg="mod ord">
          <ac:chgData name="Karl Michael Höferl" userId="544d2ce1-0a3b-4706-9dfd-c6d69d0e3c8e" providerId="ADAL" clId="{63032809-1909-4A5A-8AE4-7997AC70E5E5}" dt="2025-01-09T13:04:24.426" v="1" actId="700"/>
          <ac:spMkLst>
            <pc:docMk/>
            <pc:sldMk cId="831678063" sldId="810"/>
            <ac:spMk id="6" creationId="{DB937C4B-069E-4BD7-6168-F42EEE278A02}"/>
          </ac:spMkLst>
        </pc:spChg>
        <pc:spChg chg="add mod ord">
          <ac:chgData name="Karl Michael Höferl" userId="544d2ce1-0a3b-4706-9dfd-c6d69d0e3c8e" providerId="ADAL" clId="{63032809-1909-4A5A-8AE4-7997AC70E5E5}" dt="2025-01-09T13:04:45.515" v="14" actId="20577"/>
          <ac:spMkLst>
            <pc:docMk/>
            <pc:sldMk cId="831678063" sldId="810"/>
            <ac:spMk id="7" creationId="{8D4CB3B2-5586-8423-5A64-AD480F5239E9}"/>
          </ac:spMkLst>
        </pc:spChg>
        <pc:spChg chg="add mod ord">
          <ac:chgData name="Karl Michael Höferl" userId="544d2ce1-0a3b-4706-9dfd-c6d69d0e3c8e" providerId="ADAL" clId="{63032809-1909-4A5A-8AE4-7997AC70E5E5}" dt="2025-01-09T13:04:26.836" v="6" actId="20577"/>
          <ac:spMkLst>
            <pc:docMk/>
            <pc:sldMk cId="831678063" sldId="810"/>
            <ac:spMk id="8" creationId="{21F2774D-B282-9758-0225-212EC32E387E}"/>
          </ac:spMkLst>
        </pc:spChg>
        <pc:spChg chg="add mod ord">
          <ac:chgData name="Karl Michael Höferl" userId="544d2ce1-0a3b-4706-9dfd-c6d69d0e3c8e" providerId="ADAL" clId="{63032809-1909-4A5A-8AE4-7997AC70E5E5}" dt="2025-01-09T13:04:33.351" v="9" actId="20577"/>
          <ac:spMkLst>
            <pc:docMk/>
            <pc:sldMk cId="831678063" sldId="810"/>
            <ac:spMk id="9" creationId="{7B4B5FB1-8314-1BEC-26B2-17535B1AFA0E}"/>
          </ac:spMkLst>
        </pc:spChg>
      </pc:sldChg>
      <pc:sldChg chg="modSp add mod">
        <pc:chgData name="Karl Michael Höferl" userId="544d2ce1-0a3b-4706-9dfd-c6d69d0e3c8e" providerId="ADAL" clId="{63032809-1909-4A5A-8AE4-7997AC70E5E5}" dt="2025-01-09T13:06:39.179" v="48" actId="20577"/>
        <pc:sldMkLst>
          <pc:docMk/>
          <pc:sldMk cId="3303152037" sldId="811"/>
        </pc:sldMkLst>
        <pc:spChg chg="mod">
          <ac:chgData name="Karl Michael Höferl" userId="544d2ce1-0a3b-4706-9dfd-c6d69d0e3c8e" providerId="ADAL" clId="{63032809-1909-4A5A-8AE4-7997AC70E5E5}" dt="2025-01-09T13:06:39.179" v="48" actId="20577"/>
          <ac:spMkLst>
            <pc:docMk/>
            <pc:sldMk cId="3303152037" sldId="811"/>
            <ac:spMk id="7" creationId="{119703C1-7F2A-36AA-4D04-1DA489549C4D}"/>
          </ac:spMkLst>
        </pc:spChg>
        <pc:spChg chg="mod">
          <ac:chgData name="Karl Michael Höferl" userId="544d2ce1-0a3b-4706-9dfd-c6d69d0e3c8e" providerId="ADAL" clId="{63032809-1909-4A5A-8AE4-7997AC70E5E5}" dt="2025-01-09T13:06:24.338" v="43" actId="27636"/>
          <ac:spMkLst>
            <pc:docMk/>
            <pc:sldMk cId="3303152037" sldId="811"/>
            <ac:spMk id="8" creationId="{307FB974-12CF-6243-2472-8445B2D919EF}"/>
          </ac:spMkLst>
        </pc:spChg>
        <pc:spChg chg="mod">
          <ac:chgData name="Karl Michael Höferl" userId="544d2ce1-0a3b-4706-9dfd-c6d69d0e3c8e" providerId="ADAL" clId="{63032809-1909-4A5A-8AE4-7997AC70E5E5}" dt="2025-01-09T13:06:24.339" v="44" actId="27636"/>
          <ac:spMkLst>
            <pc:docMk/>
            <pc:sldMk cId="3303152037" sldId="811"/>
            <ac:spMk id="9" creationId="{6AA769F7-6B46-D6B4-94DC-B0F8F41ACD78}"/>
          </ac:spMkLst>
        </pc:spChg>
      </pc:sldChg>
      <pc:sldChg chg="modSp add mod">
        <pc:chgData name="Karl Michael Höferl" userId="544d2ce1-0a3b-4706-9dfd-c6d69d0e3c8e" providerId="ADAL" clId="{63032809-1909-4A5A-8AE4-7997AC70E5E5}" dt="2025-01-09T13:09:23.763" v="91" actId="20577"/>
        <pc:sldMkLst>
          <pc:docMk/>
          <pc:sldMk cId="3590375843" sldId="812"/>
        </pc:sldMkLst>
        <pc:spChg chg="mod">
          <ac:chgData name="Karl Michael Höferl" userId="544d2ce1-0a3b-4706-9dfd-c6d69d0e3c8e" providerId="ADAL" clId="{63032809-1909-4A5A-8AE4-7997AC70E5E5}" dt="2025-01-09T13:05:10.993" v="28" actId="20577"/>
          <ac:spMkLst>
            <pc:docMk/>
            <pc:sldMk cId="3590375843" sldId="812"/>
            <ac:spMk id="7" creationId="{034FE639-39A4-9C9A-6E67-63A4A2067BFC}"/>
          </ac:spMkLst>
        </pc:spChg>
        <pc:spChg chg="mod">
          <ac:chgData name="Karl Michael Höferl" userId="544d2ce1-0a3b-4706-9dfd-c6d69d0e3c8e" providerId="ADAL" clId="{63032809-1909-4A5A-8AE4-7997AC70E5E5}" dt="2025-01-09T13:08:49.518" v="76" actId="27636"/>
          <ac:spMkLst>
            <pc:docMk/>
            <pc:sldMk cId="3590375843" sldId="812"/>
            <ac:spMk id="8" creationId="{C31E3F56-BE77-7CC7-14B4-44AA64C5B782}"/>
          </ac:spMkLst>
        </pc:spChg>
        <pc:spChg chg="mod">
          <ac:chgData name="Karl Michael Höferl" userId="544d2ce1-0a3b-4706-9dfd-c6d69d0e3c8e" providerId="ADAL" clId="{63032809-1909-4A5A-8AE4-7997AC70E5E5}" dt="2025-01-09T13:09:23.763" v="91" actId="20577"/>
          <ac:spMkLst>
            <pc:docMk/>
            <pc:sldMk cId="3590375843" sldId="812"/>
            <ac:spMk id="9" creationId="{90C47CE0-E928-E87A-5E10-54E77A38D04F}"/>
          </ac:spMkLst>
        </pc:spChg>
      </pc:sldChg>
      <pc:sldChg chg="modSp add mod">
        <pc:chgData name="Karl Michael Höferl" userId="544d2ce1-0a3b-4706-9dfd-c6d69d0e3c8e" providerId="ADAL" clId="{63032809-1909-4A5A-8AE4-7997AC70E5E5}" dt="2025-01-09T13:11:50.316" v="131" actId="20577"/>
        <pc:sldMkLst>
          <pc:docMk/>
          <pc:sldMk cId="926068852" sldId="813"/>
        </pc:sldMkLst>
        <pc:spChg chg="mod">
          <ac:chgData name="Karl Michael Höferl" userId="544d2ce1-0a3b-4706-9dfd-c6d69d0e3c8e" providerId="ADAL" clId="{63032809-1909-4A5A-8AE4-7997AC70E5E5}" dt="2025-01-09T13:09:36.614" v="93" actId="20577"/>
          <ac:spMkLst>
            <pc:docMk/>
            <pc:sldMk cId="926068852" sldId="813"/>
            <ac:spMk id="7" creationId="{5357ABF9-CD62-A7A8-5EC4-95764E761C1D}"/>
          </ac:spMkLst>
        </pc:spChg>
        <pc:spChg chg="mod">
          <ac:chgData name="Karl Michael Höferl" userId="544d2ce1-0a3b-4706-9dfd-c6d69d0e3c8e" providerId="ADAL" clId="{63032809-1909-4A5A-8AE4-7997AC70E5E5}" dt="2025-01-09T13:10:36.541" v="111" actId="20577"/>
          <ac:spMkLst>
            <pc:docMk/>
            <pc:sldMk cId="926068852" sldId="813"/>
            <ac:spMk id="8" creationId="{C9DBC340-F2F8-1D81-484E-77A2518ED636}"/>
          </ac:spMkLst>
        </pc:spChg>
        <pc:spChg chg="mod">
          <ac:chgData name="Karl Michael Höferl" userId="544d2ce1-0a3b-4706-9dfd-c6d69d0e3c8e" providerId="ADAL" clId="{63032809-1909-4A5A-8AE4-7997AC70E5E5}" dt="2025-01-09T13:11:50.316" v="131" actId="20577"/>
          <ac:spMkLst>
            <pc:docMk/>
            <pc:sldMk cId="926068852" sldId="813"/>
            <ac:spMk id="9" creationId="{719D18D1-D3F4-BD4F-A312-76E958990A44}"/>
          </ac:spMkLst>
        </pc:spChg>
      </pc:sldChg>
      <pc:sldChg chg="modSp add mod">
        <pc:chgData name="Karl Michael Höferl" userId="544d2ce1-0a3b-4706-9dfd-c6d69d0e3c8e" providerId="ADAL" clId="{63032809-1909-4A5A-8AE4-7997AC70E5E5}" dt="2025-01-09T13:13:28.203" v="171" actId="20577"/>
        <pc:sldMkLst>
          <pc:docMk/>
          <pc:sldMk cId="170372200" sldId="814"/>
        </pc:sldMkLst>
        <pc:spChg chg="mod">
          <ac:chgData name="Karl Michael Höferl" userId="544d2ce1-0a3b-4706-9dfd-c6d69d0e3c8e" providerId="ADAL" clId="{63032809-1909-4A5A-8AE4-7997AC70E5E5}" dt="2025-01-09T13:05:38.828" v="38" actId="20577"/>
          <ac:spMkLst>
            <pc:docMk/>
            <pc:sldMk cId="170372200" sldId="814"/>
            <ac:spMk id="7" creationId="{7DD78FCA-008F-0814-40D7-D06DFD512A8D}"/>
          </ac:spMkLst>
        </pc:spChg>
        <pc:spChg chg="mod">
          <ac:chgData name="Karl Michael Höferl" userId="544d2ce1-0a3b-4706-9dfd-c6d69d0e3c8e" providerId="ADAL" clId="{63032809-1909-4A5A-8AE4-7997AC70E5E5}" dt="2025-01-09T13:13:28.203" v="171" actId="20577"/>
          <ac:spMkLst>
            <pc:docMk/>
            <pc:sldMk cId="170372200" sldId="814"/>
            <ac:spMk id="8" creationId="{2059C6BF-3E07-A479-3695-E00C96480A26}"/>
          </ac:spMkLst>
        </pc:spChg>
        <pc:spChg chg="mod">
          <ac:chgData name="Karl Michael Höferl" userId="544d2ce1-0a3b-4706-9dfd-c6d69d0e3c8e" providerId="ADAL" clId="{63032809-1909-4A5A-8AE4-7997AC70E5E5}" dt="2025-01-09T13:13:05.407" v="142" actId="27636"/>
          <ac:spMkLst>
            <pc:docMk/>
            <pc:sldMk cId="170372200" sldId="814"/>
            <ac:spMk id="9" creationId="{D2B8AAC3-600A-1EDE-0480-7D2E205C8ECE}"/>
          </ac:spMkLst>
        </pc:spChg>
      </pc:sldChg>
      <pc:sldChg chg="modSp add mod">
        <pc:chgData name="Karl Michael Höferl" userId="544d2ce1-0a3b-4706-9dfd-c6d69d0e3c8e" providerId="ADAL" clId="{63032809-1909-4A5A-8AE4-7997AC70E5E5}" dt="2025-01-09T13:08:05.386" v="68" actId="20577"/>
        <pc:sldMkLst>
          <pc:docMk/>
          <pc:sldMk cId="2187678791" sldId="815"/>
        </pc:sldMkLst>
        <pc:spChg chg="mod">
          <ac:chgData name="Karl Michael Höferl" userId="544d2ce1-0a3b-4706-9dfd-c6d69d0e3c8e" providerId="ADAL" clId="{63032809-1909-4A5A-8AE4-7997AC70E5E5}" dt="2025-01-09T13:06:47.186" v="50" actId="20577"/>
          <ac:spMkLst>
            <pc:docMk/>
            <pc:sldMk cId="2187678791" sldId="815"/>
            <ac:spMk id="7" creationId="{AB165644-4BB1-1724-D470-2F5D5FDCACA2}"/>
          </ac:spMkLst>
        </pc:spChg>
        <pc:spChg chg="mod">
          <ac:chgData name="Karl Michael Höferl" userId="544d2ce1-0a3b-4706-9dfd-c6d69d0e3c8e" providerId="ADAL" clId="{63032809-1909-4A5A-8AE4-7997AC70E5E5}" dt="2025-01-09T13:07:51.976" v="63" actId="20577"/>
          <ac:spMkLst>
            <pc:docMk/>
            <pc:sldMk cId="2187678791" sldId="815"/>
            <ac:spMk id="8" creationId="{D4B6BE63-44F5-E9D0-BA13-0EB5155A42EC}"/>
          </ac:spMkLst>
        </pc:spChg>
        <pc:spChg chg="mod">
          <ac:chgData name="Karl Michael Höferl" userId="544d2ce1-0a3b-4706-9dfd-c6d69d0e3c8e" providerId="ADAL" clId="{63032809-1909-4A5A-8AE4-7997AC70E5E5}" dt="2025-01-09T13:08:05.386" v="68" actId="20577"/>
          <ac:spMkLst>
            <pc:docMk/>
            <pc:sldMk cId="2187678791" sldId="815"/>
            <ac:spMk id="9" creationId="{3D95CAAC-E448-7274-9C57-06D7DBA2AF59}"/>
          </ac:spMkLst>
        </pc:spChg>
      </pc:sldChg>
      <pc:sldChg chg="modSp add del mod">
        <pc:chgData name="Karl Michael Höferl" userId="544d2ce1-0a3b-4706-9dfd-c6d69d0e3c8e" providerId="ADAL" clId="{63032809-1909-4A5A-8AE4-7997AC70E5E5}" dt="2025-01-09T13:12:28.334" v="132" actId="47"/>
        <pc:sldMkLst>
          <pc:docMk/>
          <pc:sldMk cId="1006890082" sldId="816"/>
        </pc:sldMkLst>
        <pc:spChg chg="mod">
          <ac:chgData name="Karl Michael Höferl" userId="544d2ce1-0a3b-4706-9dfd-c6d69d0e3c8e" providerId="ADAL" clId="{63032809-1909-4A5A-8AE4-7997AC70E5E5}" dt="2025-01-09T13:09:42.797" v="95" actId="20577"/>
          <ac:spMkLst>
            <pc:docMk/>
            <pc:sldMk cId="1006890082" sldId="816"/>
            <ac:spMk id="7" creationId="{9348E064-32D2-F38F-C106-7FEE6BA5891D}"/>
          </ac:spMkLst>
        </pc:spChg>
      </pc:sldChg>
      <pc:sldChg chg="addSp delSp modSp add mod">
        <pc:chgData name="Karl Michael Höferl" userId="544d2ce1-0a3b-4706-9dfd-c6d69d0e3c8e" providerId="ADAL" clId="{63032809-1909-4A5A-8AE4-7997AC70E5E5}" dt="2025-01-09T13:17:55.222" v="267" actId="22"/>
        <pc:sldMkLst>
          <pc:docMk/>
          <pc:sldMk cId="1801252817" sldId="816"/>
        </pc:sldMkLst>
        <pc:spChg chg="mod">
          <ac:chgData name="Karl Michael Höferl" userId="544d2ce1-0a3b-4706-9dfd-c6d69d0e3c8e" providerId="ADAL" clId="{63032809-1909-4A5A-8AE4-7997AC70E5E5}" dt="2025-01-09T13:14:33.005" v="190" actId="20577"/>
          <ac:spMkLst>
            <pc:docMk/>
            <pc:sldMk cId="1801252817" sldId="816"/>
            <ac:spMk id="3" creationId="{F33CA1F7-361D-3ACD-D786-53688E6BD118}"/>
          </ac:spMkLst>
        </pc:spChg>
        <pc:spChg chg="mod">
          <ac:chgData name="Karl Michael Höferl" userId="544d2ce1-0a3b-4706-9dfd-c6d69d0e3c8e" providerId="ADAL" clId="{63032809-1909-4A5A-8AE4-7997AC70E5E5}" dt="2025-01-09T13:15:24.876" v="260" actId="113"/>
          <ac:spMkLst>
            <pc:docMk/>
            <pc:sldMk cId="1801252817" sldId="816"/>
            <ac:spMk id="4" creationId="{6F5E4C15-A7CD-A02C-94EF-1C3D81038493}"/>
          </ac:spMkLst>
        </pc:spChg>
        <pc:spChg chg="del">
          <ac:chgData name="Karl Michael Höferl" userId="544d2ce1-0a3b-4706-9dfd-c6d69d0e3c8e" providerId="ADAL" clId="{63032809-1909-4A5A-8AE4-7997AC70E5E5}" dt="2025-01-09T13:14:37.466" v="191" actId="478"/>
          <ac:spMkLst>
            <pc:docMk/>
            <pc:sldMk cId="1801252817" sldId="816"/>
            <ac:spMk id="7" creationId="{3803B0BE-7385-634F-4A73-DA05149B5315}"/>
          </ac:spMkLst>
        </pc:spChg>
        <pc:spChg chg="del">
          <ac:chgData name="Karl Michael Höferl" userId="544d2ce1-0a3b-4706-9dfd-c6d69d0e3c8e" providerId="ADAL" clId="{63032809-1909-4A5A-8AE4-7997AC70E5E5}" dt="2025-01-09T13:14:45.890" v="196" actId="478"/>
          <ac:spMkLst>
            <pc:docMk/>
            <pc:sldMk cId="1801252817" sldId="816"/>
            <ac:spMk id="8" creationId="{6DAD3F87-D606-D6C8-4749-25D0A101884F}"/>
          </ac:spMkLst>
        </pc:spChg>
        <pc:spChg chg="del">
          <ac:chgData name="Karl Michael Höferl" userId="544d2ce1-0a3b-4706-9dfd-c6d69d0e3c8e" providerId="ADAL" clId="{63032809-1909-4A5A-8AE4-7997AC70E5E5}" dt="2025-01-09T13:14:42.535" v="194" actId="478"/>
          <ac:spMkLst>
            <pc:docMk/>
            <pc:sldMk cId="1801252817" sldId="816"/>
            <ac:spMk id="9" creationId="{2C16E5AB-C71A-D807-ACD8-B9F06E67553A}"/>
          </ac:spMkLst>
        </pc:spChg>
        <pc:spChg chg="del">
          <ac:chgData name="Karl Michael Höferl" userId="544d2ce1-0a3b-4706-9dfd-c6d69d0e3c8e" providerId="ADAL" clId="{63032809-1909-4A5A-8AE4-7997AC70E5E5}" dt="2025-01-09T13:14:39.006" v="192" actId="478"/>
          <ac:spMkLst>
            <pc:docMk/>
            <pc:sldMk cId="1801252817" sldId="816"/>
            <ac:spMk id="10" creationId="{FF8D13D0-330B-A597-0F3B-548C5029675B}"/>
          </ac:spMkLst>
        </pc:spChg>
        <pc:spChg chg="del">
          <ac:chgData name="Karl Michael Höferl" userId="544d2ce1-0a3b-4706-9dfd-c6d69d0e3c8e" providerId="ADAL" clId="{63032809-1909-4A5A-8AE4-7997AC70E5E5}" dt="2025-01-09T13:14:44.112" v="195" actId="478"/>
          <ac:spMkLst>
            <pc:docMk/>
            <pc:sldMk cId="1801252817" sldId="816"/>
            <ac:spMk id="11" creationId="{2E09B44C-EF85-76BE-7CD0-493300EBA735}"/>
          </ac:spMkLst>
        </pc:spChg>
        <pc:spChg chg="del">
          <ac:chgData name="Karl Michael Höferl" userId="544d2ce1-0a3b-4706-9dfd-c6d69d0e3c8e" providerId="ADAL" clId="{63032809-1909-4A5A-8AE4-7997AC70E5E5}" dt="2025-01-09T13:14:40.615" v="193" actId="478"/>
          <ac:spMkLst>
            <pc:docMk/>
            <pc:sldMk cId="1801252817" sldId="816"/>
            <ac:spMk id="12" creationId="{669ABD69-4C08-A8A6-A921-80C74991DD7A}"/>
          </ac:spMkLst>
        </pc:spChg>
        <pc:spChg chg="add del">
          <ac:chgData name="Karl Michael Höferl" userId="544d2ce1-0a3b-4706-9dfd-c6d69d0e3c8e" providerId="ADAL" clId="{63032809-1909-4A5A-8AE4-7997AC70E5E5}" dt="2025-01-09T13:17:55.222" v="267" actId="22"/>
          <ac:spMkLst>
            <pc:docMk/>
            <pc:sldMk cId="1801252817" sldId="816"/>
            <ac:spMk id="17" creationId="{A9DB3413-6B03-B7CF-362E-870D5EAE9093}"/>
          </ac:spMkLst>
        </pc:spChg>
        <pc:graphicFrameChg chg="add mod">
          <ac:chgData name="Karl Michael Höferl" userId="544d2ce1-0a3b-4706-9dfd-c6d69d0e3c8e" providerId="ADAL" clId="{63032809-1909-4A5A-8AE4-7997AC70E5E5}" dt="2025-01-09T13:17:44" v="263"/>
          <ac:graphicFrameMkLst>
            <pc:docMk/>
            <pc:sldMk cId="1801252817" sldId="816"/>
            <ac:graphicFrameMk id="13" creationId="{6393C5D2-E97C-FDAE-2A76-D85CF0F7B649}"/>
          </ac:graphicFrameMkLst>
        </pc:graphicFrameChg>
        <pc:graphicFrameChg chg="add mod">
          <ac:chgData name="Karl Michael Höferl" userId="544d2ce1-0a3b-4706-9dfd-c6d69d0e3c8e" providerId="ADAL" clId="{63032809-1909-4A5A-8AE4-7997AC70E5E5}" dt="2025-01-09T13:17:52.715" v="264"/>
          <ac:graphicFrameMkLst>
            <pc:docMk/>
            <pc:sldMk cId="1801252817" sldId="816"/>
            <ac:graphicFrameMk id="15" creationId="{00000000-0008-0000-0100-000002000000}"/>
          </ac:graphicFrameMkLst>
        </pc:graphicFrameChg>
        <pc:picChg chg="del">
          <ac:chgData name="Karl Michael Höferl" userId="544d2ce1-0a3b-4706-9dfd-c6d69d0e3c8e" providerId="ADAL" clId="{63032809-1909-4A5A-8AE4-7997AC70E5E5}" dt="2025-01-09T13:15:26.639" v="261" actId="478"/>
          <ac:picMkLst>
            <pc:docMk/>
            <pc:sldMk cId="1801252817" sldId="816"/>
            <ac:picMk id="14" creationId="{8A8D29BD-AD7A-D262-E6F7-4ACBC26B084B}"/>
          </ac:picMkLst>
        </pc:picChg>
      </pc:sldChg>
      <pc:sldChg chg="addSp modSp add mod">
        <pc:chgData name="Karl Michael Höferl" userId="544d2ce1-0a3b-4706-9dfd-c6d69d0e3c8e" providerId="ADAL" clId="{63032809-1909-4A5A-8AE4-7997AC70E5E5}" dt="2025-01-09T13:20:27.157" v="347" actId="403"/>
        <pc:sldMkLst>
          <pc:docMk/>
          <pc:sldMk cId="2044310408" sldId="817"/>
        </pc:sldMkLst>
        <pc:spChg chg="mod">
          <ac:chgData name="Karl Michael Höferl" userId="544d2ce1-0a3b-4706-9dfd-c6d69d0e3c8e" providerId="ADAL" clId="{63032809-1909-4A5A-8AE4-7997AC70E5E5}" dt="2025-01-09T13:19:29.345" v="343" actId="14100"/>
          <ac:spMkLst>
            <pc:docMk/>
            <pc:sldMk cId="2044310408" sldId="817"/>
            <ac:spMk id="4" creationId="{1A8B5DA6-331B-CB4C-AB94-A33A26A6D04D}"/>
          </ac:spMkLst>
        </pc:spChg>
        <pc:graphicFrameChg chg="add mod">
          <ac:chgData name="Karl Michael Höferl" userId="544d2ce1-0a3b-4706-9dfd-c6d69d0e3c8e" providerId="ADAL" clId="{63032809-1909-4A5A-8AE4-7997AC70E5E5}" dt="2025-01-09T13:18:26.313" v="289"/>
          <ac:graphicFrameMkLst>
            <pc:docMk/>
            <pc:sldMk cId="2044310408" sldId="817"/>
            <ac:graphicFrameMk id="7" creationId="{00000000-0008-0000-0100-000002000000}"/>
          </ac:graphicFrameMkLst>
        </pc:graphicFrameChg>
        <pc:graphicFrameChg chg="add mod modGraphic">
          <ac:chgData name="Karl Michael Höferl" userId="544d2ce1-0a3b-4706-9dfd-c6d69d0e3c8e" providerId="ADAL" clId="{63032809-1909-4A5A-8AE4-7997AC70E5E5}" dt="2025-01-09T13:20:27.157" v="347" actId="403"/>
          <ac:graphicFrameMkLst>
            <pc:docMk/>
            <pc:sldMk cId="2044310408" sldId="817"/>
            <ac:graphicFrameMk id="9" creationId="{014A542D-0931-8316-F982-4775CC21E44F}"/>
          </ac:graphicFrameMkLst>
        </pc:graphicFrameChg>
        <pc:picChg chg="add mod">
          <ac:chgData name="Karl Michael Höferl" userId="544d2ce1-0a3b-4706-9dfd-c6d69d0e3c8e" providerId="ADAL" clId="{63032809-1909-4A5A-8AE4-7997AC70E5E5}" dt="2025-01-09T13:18:31.506" v="293" actId="1076"/>
          <ac:picMkLst>
            <pc:docMk/>
            <pc:sldMk cId="2044310408" sldId="817"/>
            <ac:picMk id="8" creationId="{2331C02D-14FE-1CE1-AD7D-B9BEF40332DF}"/>
          </ac:picMkLst>
        </pc:picChg>
      </pc:sldChg>
      <pc:sldChg chg="add del">
        <pc:chgData name="Karl Michael Höferl" userId="544d2ce1-0a3b-4706-9dfd-c6d69d0e3c8e" providerId="ADAL" clId="{63032809-1909-4A5A-8AE4-7997AC70E5E5}" dt="2025-01-09T13:18:19.161" v="286" actId="47"/>
        <pc:sldMkLst>
          <pc:docMk/>
          <pc:sldMk cId="3387797377" sldId="818"/>
        </pc:sldMkLst>
      </pc:sldChg>
    </pc:docChg>
  </pc:docChgLst>
  <pc:docChgLst>
    <pc:chgData name="Karl Michael Höferl" userId="544d2ce1-0a3b-4706-9dfd-c6d69d0e3c8e" providerId="ADAL" clId="{E771A02B-0AF0-4FB2-9686-C19BB21A7CDA}"/>
    <pc:docChg chg="undo redo custSel addSld delSld modSld sldOrd addSection delSection modSection">
      <pc:chgData name="Karl Michael Höferl" userId="544d2ce1-0a3b-4706-9dfd-c6d69d0e3c8e" providerId="ADAL" clId="{E771A02B-0AF0-4FB2-9686-C19BB21A7CDA}" dt="2024-12-07T07:38:36.959" v="8498" actId="313"/>
      <pc:docMkLst>
        <pc:docMk/>
      </pc:docMkLst>
      <pc:sldChg chg="modSp mod">
        <pc:chgData name="Karl Michael Höferl" userId="544d2ce1-0a3b-4706-9dfd-c6d69d0e3c8e" providerId="ADAL" clId="{E771A02B-0AF0-4FB2-9686-C19BB21A7CDA}" dt="2024-12-07T07:38:17.893" v="8154" actId="790"/>
        <pc:sldMkLst>
          <pc:docMk/>
          <pc:sldMk cId="3849336080" sldId="257"/>
        </pc:sldMkLst>
        <pc:spChg chg="mod">
          <ac:chgData name="Karl Michael Höferl" userId="544d2ce1-0a3b-4706-9dfd-c6d69d0e3c8e" providerId="ADAL" clId="{E771A02B-0AF0-4FB2-9686-C19BB21A7CDA}" dt="2024-12-07T07:38:17.893" v="8154" actId="790"/>
          <ac:spMkLst>
            <pc:docMk/>
            <pc:sldMk cId="3849336080" sldId="257"/>
            <ac:spMk id="2" creationId="{E5AE54A1-B407-0FAF-EF5E-00BBCFE38EED}"/>
          </ac:spMkLst>
        </pc:spChg>
        <pc:spChg chg="mod">
          <ac:chgData name="Karl Michael Höferl" userId="544d2ce1-0a3b-4706-9dfd-c6d69d0e3c8e" providerId="ADAL" clId="{E771A02B-0AF0-4FB2-9686-C19BB21A7CDA}" dt="2024-12-07T07:38:17.888" v="8151" actId="790"/>
          <ac:spMkLst>
            <pc:docMk/>
            <pc:sldMk cId="3849336080" sldId="257"/>
            <ac:spMk id="14" creationId="{A09609F1-6EA7-6EA9-92EC-AE0AF88F0A9E}"/>
          </ac:spMkLst>
        </pc:spChg>
        <pc:spChg chg="mod">
          <ac:chgData name="Karl Michael Höferl" userId="544d2ce1-0a3b-4706-9dfd-c6d69d0e3c8e" providerId="ADAL" clId="{E771A02B-0AF0-4FB2-9686-C19BB21A7CDA}" dt="2024-12-07T07:38:17.890" v="8152" actId="790"/>
          <ac:spMkLst>
            <pc:docMk/>
            <pc:sldMk cId="3849336080" sldId="257"/>
            <ac:spMk id="16" creationId="{09DA90B5-E494-4AF0-3BA0-1AADFE147CFF}"/>
          </ac:spMkLst>
        </pc:spChg>
        <pc:spChg chg="mod">
          <ac:chgData name="Karl Michael Höferl" userId="544d2ce1-0a3b-4706-9dfd-c6d69d0e3c8e" providerId="ADAL" clId="{E771A02B-0AF0-4FB2-9686-C19BB21A7CDA}" dt="2024-12-07T07:38:17.891" v="8153" actId="790"/>
          <ac:spMkLst>
            <pc:docMk/>
            <pc:sldMk cId="3849336080" sldId="257"/>
            <ac:spMk id="18" creationId="{8A7C6AC3-7594-83B2-4B1C-C50B903A78D6}"/>
          </ac:spMkLst>
        </pc:spChg>
      </pc:sldChg>
      <pc:sldChg chg="modSp mod">
        <pc:chgData name="Karl Michael Höferl" userId="544d2ce1-0a3b-4706-9dfd-c6d69d0e3c8e" providerId="ADAL" clId="{E771A02B-0AF0-4FB2-9686-C19BB21A7CDA}" dt="2024-12-07T07:38:18.318" v="8496" actId="790"/>
        <pc:sldMkLst>
          <pc:docMk/>
          <pc:sldMk cId="1880256294" sldId="262"/>
        </pc:sldMkLst>
        <pc:spChg chg="mod">
          <ac:chgData name="Karl Michael Höferl" userId="544d2ce1-0a3b-4706-9dfd-c6d69d0e3c8e" providerId="ADAL" clId="{E771A02B-0AF0-4FB2-9686-C19BB21A7CDA}" dt="2024-12-07T07:38:18.316" v="8494" actId="790"/>
          <ac:spMkLst>
            <pc:docMk/>
            <pc:sldMk cId="1880256294" sldId="262"/>
            <ac:spMk id="2" creationId="{4E54AB30-3259-5253-4230-6BE6446D5F7A}"/>
          </ac:spMkLst>
        </pc:spChg>
        <pc:spChg chg="mod">
          <ac:chgData name="Karl Michael Höferl" userId="544d2ce1-0a3b-4706-9dfd-c6d69d0e3c8e" providerId="ADAL" clId="{E771A02B-0AF0-4FB2-9686-C19BB21A7CDA}" dt="2024-12-07T07:38:18.318" v="8496" actId="790"/>
          <ac:spMkLst>
            <pc:docMk/>
            <pc:sldMk cId="1880256294" sldId="262"/>
            <ac:spMk id="3" creationId="{22FC0C7C-75A1-88F8-AA2D-A7642B14040E}"/>
          </ac:spMkLst>
        </pc:spChg>
        <pc:spChg chg="mod">
          <ac:chgData name="Karl Michael Höferl" userId="544d2ce1-0a3b-4706-9dfd-c6d69d0e3c8e" providerId="ADAL" clId="{E771A02B-0AF0-4FB2-9686-C19BB21A7CDA}" dt="2024-12-07T07:38:18.315" v="8493" actId="790"/>
          <ac:spMkLst>
            <pc:docMk/>
            <pc:sldMk cId="1880256294" sldId="262"/>
            <ac:spMk id="7" creationId="{B9D89ED8-1B2F-0288-6DBE-8662155665C4}"/>
          </ac:spMkLst>
        </pc:spChg>
        <pc:spChg chg="mod">
          <ac:chgData name="Karl Michael Höferl" userId="544d2ce1-0a3b-4706-9dfd-c6d69d0e3c8e" providerId="ADAL" clId="{E771A02B-0AF0-4FB2-9686-C19BB21A7CDA}" dt="2024-12-07T07:38:18.316" v="8495" actId="790"/>
          <ac:spMkLst>
            <pc:docMk/>
            <pc:sldMk cId="1880256294" sldId="262"/>
            <ac:spMk id="24" creationId="{8400BCA3-1910-D3B9-EE31-7117C7C091B6}"/>
          </ac:spMkLst>
        </pc:spChg>
      </pc:sldChg>
      <pc:sldChg chg="modSp mod">
        <pc:chgData name="Karl Michael Höferl" userId="544d2ce1-0a3b-4706-9dfd-c6d69d0e3c8e" providerId="ADAL" clId="{E771A02B-0AF0-4FB2-9686-C19BB21A7CDA}" dt="2024-12-07T07:38:17.905" v="8160" actId="790"/>
        <pc:sldMkLst>
          <pc:docMk/>
          <pc:sldMk cId="1757287213" sldId="266"/>
        </pc:sldMkLst>
        <pc:spChg chg="mod">
          <ac:chgData name="Karl Michael Höferl" userId="544d2ce1-0a3b-4706-9dfd-c6d69d0e3c8e" providerId="ADAL" clId="{E771A02B-0AF0-4FB2-9686-C19BB21A7CDA}" dt="2024-12-07T07:38:17.905" v="8160" actId="790"/>
          <ac:spMkLst>
            <pc:docMk/>
            <pc:sldMk cId="1757287213" sldId="266"/>
            <ac:spMk id="3" creationId="{6E9498DA-2104-BA75-7CCA-37E4115C921F}"/>
          </ac:spMkLst>
        </pc:spChg>
        <pc:spChg chg="mod">
          <ac:chgData name="Karl Michael Höferl" userId="544d2ce1-0a3b-4706-9dfd-c6d69d0e3c8e" providerId="ADAL" clId="{E771A02B-0AF0-4FB2-9686-C19BB21A7CDA}" dt="2024-12-07T07:38:17.895" v="8156" actId="790"/>
          <ac:spMkLst>
            <pc:docMk/>
            <pc:sldMk cId="1757287213" sldId="266"/>
            <ac:spMk id="6" creationId="{3E11B721-4137-D3F0-C99F-606915B6B6A2}"/>
          </ac:spMkLst>
        </pc:spChg>
        <pc:spChg chg="mod">
          <ac:chgData name="Karl Michael Höferl" userId="544d2ce1-0a3b-4706-9dfd-c6d69d0e3c8e" providerId="ADAL" clId="{E771A02B-0AF0-4FB2-9686-C19BB21A7CDA}" dt="2024-12-07T07:38:17.901" v="8157" actId="790"/>
          <ac:spMkLst>
            <pc:docMk/>
            <pc:sldMk cId="1757287213" sldId="266"/>
            <ac:spMk id="7" creationId="{22F05205-94CF-CB73-BAA0-A3DCC10A28B6}"/>
          </ac:spMkLst>
        </pc:spChg>
        <pc:spChg chg="mod">
          <ac:chgData name="Karl Michael Höferl" userId="544d2ce1-0a3b-4706-9dfd-c6d69d0e3c8e" providerId="ADAL" clId="{E771A02B-0AF0-4FB2-9686-C19BB21A7CDA}" dt="2024-12-07T07:38:17.903" v="8158" actId="790"/>
          <ac:spMkLst>
            <pc:docMk/>
            <pc:sldMk cId="1757287213" sldId="266"/>
            <ac:spMk id="8" creationId="{B7AD9B9B-5761-2739-D118-2B81638CF045}"/>
          </ac:spMkLst>
        </pc:spChg>
        <pc:spChg chg="mod">
          <ac:chgData name="Karl Michael Höferl" userId="544d2ce1-0a3b-4706-9dfd-c6d69d0e3c8e" providerId="ADAL" clId="{E771A02B-0AF0-4FB2-9686-C19BB21A7CDA}" dt="2024-12-07T07:38:17.904" v="8159" actId="790"/>
          <ac:spMkLst>
            <pc:docMk/>
            <pc:sldMk cId="1757287213" sldId="266"/>
            <ac:spMk id="9" creationId="{374B44C8-0ADF-F56E-0498-D68C27F8E869}"/>
          </ac:spMkLst>
        </pc:spChg>
        <pc:spChg chg="mod">
          <ac:chgData name="Karl Michael Höferl" userId="544d2ce1-0a3b-4706-9dfd-c6d69d0e3c8e" providerId="ADAL" clId="{E771A02B-0AF0-4FB2-9686-C19BB21A7CDA}" dt="2024-12-07T07:38:17.894" v="8155" actId="790"/>
          <ac:spMkLst>
            <pc:docMk/>
            <pc:sldMk cId="1757287213" sldId="266"/>
            <ac:spMk id="10" creationId="{5D4C126D-C201-D398-C2B7-B9C5321DB3CD}"/>
          </ac:spMkLst>
        </pc:spChg>
      </pc:sldChg>
      <pc:sldChg chg="del">
        <pc:chgData name="Karl Michael Höferl" userId="544d2ce1-0a3b-4706-9dfd-c6d69d0e3c8e" providerId="ADAL" clId="{E771A02B-0AF0-4FB2-9686-C19BB21A7CDA}" dt="2024-12-04T14:40:41.679" v="53" actId="18676"/>
        <pc:sldMkLst>
          <pc:docMk/>
          <pc:sldMk cId="2704987943" sldId="281"/>
        </pc:sldMkLst>
      </pc:sldChg>
      <pc:sldChg chg="del">
        <pc:chgData name="Karl Michael Höferl" userId="544d2ce1-0a3b-4706-9dfd-c6d69d0e3c8e" providerId="ADAL" clId="{E771A02B-0AF0-4FB2-9686-C19BB21A7CDA}" dt="2024-12-04T14:40:41.679" v="53" actId="18676"/>
        <pc:sldMkLst>
          <pc:docMk/>
          <pc:sldMk cId="3055469499" sldId="299"/>
        </pc:sldMkLst>
      </pc:sldChg>
      <pc:sldChg chg="del">
        <pc:chgData name="Karl Michael Höferl" userId="544d2ce1-0a3b-4706-9dfd-c6d69d0e3c8e" providerId="ADAL" clId="{E771A02B-0AF0-4FB2-9686-C19BB21A7CDA}" dt="2024-12-04T14:40:41.679" v="53" actId="18676"/>
        <pc:sldMkLst>
          <pc:docMk/>
          <pc:sldMk cId="1556042651" sldId="300"/>
        </pc:sldMkLst>
      </pc:sldChg>
      <pc:sldChg chg="modSp mod">
        <pc:chgData name="Karl Michael Höferl" userId="544d2ce1-0a3b-4706-9dfd-c6d69d0e3c8e" providerId="ADAL" clId="{E771A02B-0AF0-4FB2-9686-C19BB21A7CDA}" dt="2024-12-07T07:38:18.297" v="8482" actId="790"/>
        <pc:sldMkLst>
          <pc:docMk/>
          <pc:sldMk cId="1210908376" sldId="305"/>
        </pc:sldMkLst>
        <pc:spChg chg="mod">
          <ac:chgData name="Karl Michael Höferl" userId="544d2ce1-0a3b-4706-9dfd-c6d69d0e3c8e" providerId="ADAL" clId="{E771A02B-0AF0-4FB2-9686-C19BB21A7CDA}" dt="2024-12-07T07:38:18.297" v="8482" actId="790"/>
          <ac:spMkLst>
            <pc:docMk/>
            <pc:sldMk cId="1210908376" sldId="305"/>
            <ac:spMk id="8" creationId="{720BAC2E-C054-1634-FE3B-9391A236DA99}"/>
          </ac:spMkLst>
        </pc:spChg>
      </pc:sldChg>
      <pc:sldChg chg="modSp mod modShow">
        <pc:chgData name="Karl Michael Höferl" userId="544d2ce1-0a3b-4706-9dfd-c6d69d0e3c8e" providerId="ADAL" clId="{E771A02B-0AF0-4FB2-9686-C19BB21A7CDA}" dt="2024-12-07T07:38:18.309" v="8487" actId="790"/>
        <pc:sldMkLst>
          <pc:docMk/>
          <pc:sldMk cId="793676896" sldId="309"/>
        </pc:sldMkLst>
        <pc:spChg chg="mod">
          <ac:chgData name="Karl Michael Höferl" userId="544d2ce1-0a3b-4706-9dfd-c6d69d0e3c8e" providerId="ADAL" clId="{E771A02B-0AF0-4FB2-9686-C19BB21A7CDA}" dt="2024-12-07T07:38:18.298" v="8483" actId="790"/>
          <ac:spMkLst>
            <pc:docMk/>
            <pc:sldMk cId="793676896" sldId="309"/>
            <ac:spMk id="2" creationId="{2C2D906F-6948-6104-17B8-FECEABE3062E}"/>
          </ac:spMkLst>
        </pc:spChg>
        <pc:spChg chg="mod">
          <ac:chgData name="Karl Michael Höferl" userId="544d2ce1-0a3b-4706-9dfd-c6d69d0e3c8e" providerId="ADAL" clId="{E771A02B-0AF0-4FB2-9686-C19BB21A7CDA}" dt="2024-12-07T07:38:18.299" v="8484" actId="790"/>
          <ac:spMkLst>
            <pc:docMk/>
            <pc:sldMk cId="793676896" sldId="309"/>
            <ac:spMk id="3" creationId="{6A085F34-3923-4C91-4EEA-361AEEA1BF42}"/>
          </ac:spMkLst>
        </pc:spChg>
        <pc:spChg chg="mod">
          <ac:chgData name="Karl Michael Höferl" userId="544d2ce1-0a3b-4706-9dfd-c6d69d0e3c8e" providerId="ADAL" clId="{E771A02B-0AF0-4FB2-9686-C19BB21A7CDA}" dt="2024-12-07T07:38:18.308" v="8486" actId="790"/>
          <ac:spMkLst>
            <pc:docMk/>
            <pc:sldMk cId="793676896" sldId="309"/>
            <ac:spMk id="6" creationId="{02FBE44D-5970-AF67-D5CE-62ED00F0CD69}"/>
          </ac:spMkLst>
        </pc:spChg>
        <pc:spChg chg="mod">
          <ac:chgData name="Karl Michael Höferl" userId="544d2ce1-0a3b-4706-9dfd-c6d69d0e3c8e" providerId="ADAL" clId="{E771A02B-0AF0-4FB2-9686-C19BB21A7CDA}" dt="2024-12-07T07:38:18.309" v="8487" actId="790"/>
          <ac:spMkLst>
            <pc:docMk/>
            <pc:sldMk cId="793676896" sldId="309"/>
            <ac:spMk id="7" creationId="{0F32219C-86E4-E177-10BC-9E1E6E03D9A0}"/>
          </ac:spMkLst>
        </pc:spChg>
        <pc:spChg chg="mod">
          <ac:chgData name="Karl Michael Höferl" userId="544d2ce1-0a3b-4706-9dfd-c6d69d0e3c8e" providerId="ADAL" clId="{E771A02B-0AF0-4FB2-9686-C19BB21A7CDA}" dt="2024-12-07T07:38:18.307" v="8485" actId="790"/>
          <ac:spMkLst>
            <pc:docMk/>
            <pc:sldMk cId="793676896" sldId="309"/>
            <ac:spMk id="8" creationId="{D601006A-C499-D90F-4171-C4BB0058CAEF}"/>
          </ac:spMkLst>
        </pc:spChg>
      </pc:sldChg>
      <pc:sldChg chg="modSp mod">
        <pc:chgData name="Karl Michael Höferl" userId="544d2ce1-0a3b-4706-9dfd-c6d69d0e3c8e" providerId="ADAL" clId="{E771A02B-0AF0-4FB2-9686-C19BB21A7CDA}" dt="2024-12-07T07:38:17.912" v="8165" actId="790"/>
        <pc:sldMkLst>
          <pc:docMk/>
          <pc:sldMk cId="1876126748" sldId="313"/>
        </pc:sldMkLst>
        <pc:spChg chg="mod">
          <ac:chgData name="Karl Michael Höferl" userId="544d2ce1-0a3b-4706-9dfd-c6d69d0e3c8e" providerId="ADAL" clId="{E771A02B-0AF0-4FB2-9686-C19BB21A7CDA}" dt="2024-12-07T07:38:17.906" v="8161" actId="790"/>
          <ac:spMkLst>
            <pc:docMk/>
            <pc:sldMk cId="1876126748" sldId="313"/>
            <ac:spMk id="2" creationId="{CF95E1A4-BC97-48AF-42DD-287B9E263FE9}"/>
          </ac:spMkLst>
        </pc:spChg>
        <pc:spChg chg="mod">
          <ac:chgData name="Karl Michael Höferl" userId="544d2ce1-0a3b-4706-9dfd-c6d69d0e3c8e" providerId="ADAL" clId="{E771A02B-0AF0-4FB2-9686-C19BB21A7CDA}" dt="2024-12-07T07:38:17.907" v="8162" actId="790"/>
          <ac:spMkLst>
            <pc:docMk/>
            <pc:sldMk cId="1876126748" sldId="313"/>
            <ac:spMk id="3" creationId="{0F8530A8-6163-6CCE-EF24-26CB60674C36}"/>
          </ac:spMkLst>
        </pc:spChg>
        <pc:spChg chg="mod">
          <ac:chgData name="Karl Michael Höferl" userId="544d2ce1-0a3b-4706-9dfd-c6d69d0e3c8e" providerId="ADAL" clId="{E771A02B-0AF0-4FB2-9686-C19BB21A7CDA}" dt="2024-12-07T07:38:17.909" v="8163" actId="790"/>
          <ac:spMkLst>
            <pc:docMk/>
            <pc:sldMk cId="1876126748" sldId="313"/>
            <ac:spMk id="5" creationId="{2D4B60EA-220E-09D1-2A51-B05CF07B856A}"/>
          </ac:spMkLst>
        </pc:spChg>
        <pc:spChg chg="mod">
          <ac:chgData name="Karl Michael Höferl" userId="544d2ce1-0a3b-4706-9dfd-c6d69d0e3c8e" providerId="ADAL" clId="{E771A02B-0AF0-4FB2-9686-C19BB21A7CDA}" dt="2024-12-07T07:38:17.910" v="8164" actId="790"/>
          <ac:spMkLst>
            <pc:docMk/>
            <pc:sldMk cId="1876126748" sldId="313"/>
            <ac:spMk id="6" creationId="{083F36FA-0B91-385B-19C8-DC165428C29E}"/>
          </ac:spMkLst>
        </pc:spChg>
        <pc:spChg chg="mod">
          <ac:chgData name="Karl Michael Höferl" userId="544d2ce1-0a3b-4706-9dfd-c6d69d0e3c8e" providerId="ADAL" clId="{E771A02B-0AF0-4FB2-9686-C19BB21A7CDA}" dt="2024-12-07T07:38:17.912" v="8165" actId="790"/>
          <ac:spMkLst>
            <pc:docMk/>
            <pc:sldMk cId="1876126748" sldId="313"/>
            <ac:spMk id="7" creationId="{A9DB36DF-FEBB-59C7-ED8C-6B68F6EB31E5}"/>
          </ac:spMkLst>
        </pc:spChg>
      </pc:sldChg>
      <pc:sldChg chg="modSp mod modShow">
        <pc:chgData name="Karl Michael Höferl" userId="544d2ce1-0a3b-4706-9dfd-c6d69d0e3c8e" providerId="ADAL" clId="{E771A02B-0AF0-4FB2-9686-C19BB21A7CDA}" dt="2024-12-07T07:38:18.314" v="8492" actId="790"/>
        <pc:sldMkLst>
          <pc:docMk/>
          <pc:sldMk cId="1721776883" sldId="318"/>
        </pc:sldMkLst>
        <pc:spChg chg="mod">
          <ac:chgData name="Karl Michael Höferl" userId="544d2ce1-0a3b-4706-9dfd-c6d69d0e3c8e" providerId="ADAL" clId="{E771A02B-0AF0-4FB2-9686-C19BB21A7CDA}" dt="2024-12-07T07:38:18.310" v="8488" actId="790"/>
          <ac:spMkLst>
            <pc:docMk/>
            <pc:sldMk cId="1721776883" sldId="318"/>
            <ac:spMk id="2" creationId="{EFDF92A6-D54A-B8AC-05DF-C2C7EF0FC2A5}"/>
          </ac:spMkLst>
        </pc:spChg>
        <pc:spChg chg="mod">
          <ac:chgData name="Karl Michael Höferl" userId="544d2ce1-0a3b-4706-9dfd-c6d69d0e3c8e" providerId="ADAL" clId="{E771A02B-0AF0-4FB2-9686-C19BB21A7CDA}" dt="2024-12-07T07:38:18.311" v="8489" actId="790"/>
          <ac:spMkLst>
            <pc:docMk/>
            <pc:sldMk cId="1721776883" sldId="318"/>
            <ac:spMk id="3" creationId="{9CA1275A-C036-0F42-71BF-3E9B446354BB}"/>
          </ac:spMkLst>
        </pc:spChg>
        <pc:spChg chg="mod">
          <ac:chgData name="Karl Michael Höferl" userId="544d2ce1-0a3b-4706-9dfd-c6d69d0e3c8e" providerId="ADAL" clId="{E771A02B-0AF0-4FB2-9686-C19BB21A7CDA}" dt="2024-12-07T07:38:18.312" v="8490" actId="790"/>
          <ac:spMkLst>
            <pc:docMk/>
            <pc:sldMk cId="1721776883" sldId="318"/>
            <ac:spMk id="4" creationId="{14B83B49-1F69-90B2-908A-318899856ACF}"/>
          </ac:spMkLst>
        </pc:spChg>
        <pc:spChg chg="mod">
          <ac:chgData name="Karl Michael Höferl" userId="544d2ce1-0a3b-4706-9dfd-c6d69d0e3c8e" providerId="ADAL" clId="{E771A02B-0AF0-4FB2-9686-C19BB21A7CDA}" dt="2024-12-07T07:38:18.313" v="8491" actId="790"/>
          <ac:spMkLst>
            <pc:docMk/>
            <pc:sldMk cId="1721776883" sldId="318"/>
            <ac:spMk id="5" creationId="{A44D1751-E744-5B7C-1E92-203401859562}"/>
          </ac:spMkLst>
        </pc:spChg>
        <pc:spChg chg="mod">
          <ac:chgData name="Karl Michael Höferl" userId="544d2ce1-0a3b-4706-9dfd-c6d69d0e3c8e" providerId="ADAL" clId="{E771A02B-0AF0-4FB2-9686-C19BB21A7CDA}" dt="2024-12-07T07:38:18.314" v="8492" actId="790"/>
          <ac:spMkLst>
            <pc:docMk/>
            <pc:sldMk cId="1721776883" sldId="318"/>
            <ac:spMk id="6" creationId="{07ABAFF8-5952-1899-18B0-34C5318C0120}"/>
          </ac:spMkLst>
        </pc:spChg>
        <pc:picChg chg="mod">
          <ac:chgData name="Karl Michael Höferl" userId="544d2ce1-0a3b-4706-9dfd-c6d69d0e3c8e" providerId="ADAL" clId="{E771A02B-0AF0-4FB2-9686-C19BB21A7CDA}" dt="2024-12-06T20:38:34.562" v="7445" actId="14826"/>
          <ac:picMkLst>
            <pc:docMk/>
            <pc:sldMk cId="1721776883" sldId="318"/>
            <ac:picMk id="8" creationId="{23A163D7-F074-CED0-ABDA-C088E393EBCC}"/>
          </ac:picMkLst>
        </pc:picChg>
      </pc:sldChg>
      <pc:sldChg chg="del">
        <pc:chgData name="Karl Michael Höferl" userId="544d2ce1-0a3b-4706-9dfd-c6d69d0e3c8e" providerId="ADAL" clId="{E771A02B-0AF0-4FB2-9686-C19BB21A7CDA}" dt="2024-12-04T14:40:34.534" v="51" actId="18676"/>
        <pc:sldMkLst>
          <pc:docMk/>
          <pc:sldMk cId="2158163880" sldId="585"/>
        </pc:sldMkLst>
      </pc:sldChg>
      <pc:sldChg chg="del">
        <pc:chgData name="Karl Michael Höferl" userId="544d2ce1-0a3b-4706-9dfd-c6d69d0e3c8e" providerId="ADAL" clId="{E771A02B-0AF0-4FB2-9686-C19BB21A7CDA}" dt="2024-12-04T14:40:29.449" v="50" actId="47"/>
        <pc:sldMkLst>
          <pc:docMk/>
          <pc:sldMk cId="993227424" sldId="664"/>
        </pc:sldMkLst>
      </pc:sldChg>
      <pc:sldChg chg="modSp mod">
        <pc:chgData name="Karl Michael Höferl" userId="544d2ce1-0a3b-4706-9dfd-c6d69d0e3c8e" providerId="ADAL" clId="{E771A02B-0AF0-4FB2-9686-C19BB21A7CDA}" dt="2024-12-07T07:38:17.920" v="8172" actId="790"/>
        <pc:sldMkLst>
          <pc:docMk/>
          <pc:sldMk cId="3513970796" sldId="667"/>
        </pc:sldMkLst>
        <pc:spChg chg="mod">
          <ac:chgData name="Karl Michael Höferl" userId="544d2ce1-0a3b-4706-9dfd-c6d69d0e3c8e" providerId="ADAL" clId="{E771A02B-0AF0-4FB2-9686-C19BB21A7CDA}" dt="2024-12-07T07:38:17.919" v="8171" actId="790"/>
          <ac:spMkLst>
            <pc:docMk/>
            <pc:sldMk cId="3513970796" sldId="667"/>
            <ac:spMk id="2" creationId="{C997D1EF-4392-2959-9901-0BC510B77BEF}"/>
          </ac:spMkLst>
        </pc:spChg>
        <pc:spChg chg="mod">
          <ac:chgData name="Karl Michael Höferl" userId="544d2ce1-0a3b-4706-9dfd-c6d69d0e3c8e" providerId="ADAL" clId="{E771A02B-0AF0-4FB2-9686-C19BB21A7CDA}" dt="2024-12-07T07:38:17.920" v="8172" actId="790"/>
          <ac:spMkLst>
            <pc:docMk/>
            <pc:sldMk cId="3513970796" sldId="667"/>
            <ac:spMk id="6" creationId="{3C494305-6E21-9A94-AC3B-17EA2452C99D}"/>
          </ac:spMkLst>
        </pc:spChg>
        <pc:spChg chg="mod">
          <ac:chgData name="Karl Michael Höferl" userId="544d2ce1-0a3b-4706-9dfd-c6d69d0e3c8e" providerId="ADAL" clId="{E771A02B-0AF0-4FB2-9686-C19BB21A7CDA}" dt="2024-12-07T07:38:17.918" v="8170" actId="790"/>
          <ac:spMkLst>
            <pc:docMk/>
            <pc:sldMk cId="3513970796" sldId="667"/>
            <ac:spMk id="7" creationId="{1C71BE61-9295-1BC4-F364-04C4A0F80B59}"/>
          </ac:spMkLst>
        </pc:spChg>
      </pc:sldChg>
      <pc:sldChg chg="del">
        <pc:chgData name="Karl Michael Höferl" userId="544d2ce1-0a3b-4706-9dfd-c6d69d0e3c8e" providerId="ADAL" clId="{E771A02B-0AF0-4FB2-9686-C19BB21A7CDA}" dt="2024-12-04T14:40:29.449" v="50" actId="47"/>
        <pc:sldMkLst>
          <pc:docMk/>
          <pc:sldMk cId="210908920" sldId="668"/>
        </pc:sldMkLst>
      </pc:sldChg>
      <pc:sldChg chg="addSp delSp modSp new mod">
        <pc:chgData name="Karl Michael Höferl" userId="544d2ce1-0a3b-4706-9dfd-c6d69d0e3c8e" providerId="ADAL" clId="{E771A02B-0AF0-4FB2-9686-C19BB21A7CDA}" dt="2024-12-07T07:38:17.917" v="8169" actId="790"/>
        <pc:sldMkLst>
          <pc:docMk/>
          <pc:sldMk cId="2488936496" sldId="668"/>
        </pc:sldMkLst>
        <pc:spChg chg="mod">
          <ac:chgData name="Karl Michael Höferl" userId="544d2ce1-0a3b-4706-9dfd-c6d69d0e3c8e" providerId="ADAL" clId="{E771A02B-0AF0-4FB2-9686-C19BB21A7CDA}" dt="2024-12-07T07:38:17.913" v="8166" actId="790"/>
          <ac:spMkLst>
            <pc:docMk/>
            <pc:sldMk cId="2488936496" sldId="668"/>
            <ac:spMk id="2" creationId="{76EEF0C2-369E-1C28-F4AD-BB423AE7DD92}"/>
          </ac:spMkLst>
        </pc:spChg>
        <pc:spChg chg="mod">
          <ac:chgData name="Karl Michael Höferl" userId="544d2ce1-0a3b-4706-9dfd-c6d69d0e3c8e" providerId="ADAL" clId="{E771A02B-0AF0-4FB2-9686-C19BB21A7CDA}" dt="2024-12-07T07:38:17.914" v="8167" actId="790"/>
          <ac:spMkLst>
            <pc:docMk/>
            <pc:sldMk cId="2488936496" sldId="668"/>
            <ac:spMk id="3" creationId="{8A8DDBD4-C95B-C5F5-4FF7-A9F8AFCE6393}"/>
          </ac:spMkLst>
        </pc:spChg>
        <pc:spChg chg="del">
          <ac:chgData name="Karl Michael Höferl" userId="544d2ce1-0a3b-4706-9dfd-c6d69d0e3c8e" providerId="ADAL" clId="{E771A02B-0AF0-4FB2-9686-C19BB21A7CDA}" dt="2024-12-04T14:41:28.857" v="88"/>
          <ac:spMkLst>
            <pc:docMk/>
            <pc:sldMk cId="2488936496" sldId="668"/>
            <ac:spMk id="4" creationId="{C8E16DBA-2E01-2638-F5B8-B29A516AFAB4}"/>
          </ac:spMkLst>
        </pc:spChg>
        <pc:spChg chg="mod">
          <ac:chgData name="Karl Michael Höferl" userId="544d2ce1-0a3b-4706-9dfd-c6d69d0e3c8e" providerId="ADAL" clId="{E771A02B-0AF0-4FB2-9686-C19BB21A7CDA}" dt="2024-12-07T07:38:17.916" v="8168" actId="790"/>
          <ac:spMkLst>
            <pc:docMk/>
            <pc:sldMk cId="2488936496" sldId="668"/>
            <ac:spMk id="5" creationId="{D0C2DF56-6F90-71DE-E974-34AC8650123B}"/>
          </ac:spMkLst>
        </pc:spChg>
        <pc:spChg chg="mod">
          <ac:chgData name="Karl Michael Höferl" userId="544d2ce1-0a3b-4706-9dfd-c6d69d0e3c8e" providerId="ADAL" clId="{E771A02B-0AF0-4FB2-9686-C19BB21A7CDA}" dt="2024-12-07T07:38:17.917" v="8169" actId="790"/>
          <ac:spMkLst>
            <pc:docMk/>
            <pc:sldMk cId="2488936496" sldId="668"/>
            <ac:spMk id="6" creationId="{38BA28FA-AA77-5945-2AF4-3EF22548308E}"/>
          </ac:spMkLst>
        </pc:spChg>
        <pc:graphicFrameChg chg="add mod modGraphic">
          <ac:chgData name="Karl Michael Höferl" userId="544d2ce1-0a3b-4706-9dfd-c6d69d0e3c8e" providerId="ADAL" clId="{E771A02B-0AF0-4FB2-9686-C19BB21A7CDA}" dt="2024-12-04T14:46:48.863" v="196" actId="122"/>
          <ac:graphicFrameMkLst>
            <pc:docMk/>
            <pc:sldMk cId="2488936496" sldId="668"/>
            <ac:graphicFrameMk id="7" creationId="{92681D73-6F5F-546B-3E59-2924BB3452C7}"/>
          </ac:graphicFrameMkLst>
        </pc:graphicFrameChg>
      </pc:sldChg>
      <pc:sldChg chg="addSp delSp modSp new del mod modClrScheme chgLayout">
        <pc:chgData name="Karl Michael Höferl" userId="544d2ce1-0a3b-4706-9dfd-c6d69d0e3c8e" providerId="ADAL" clId="{E771A02B-0AF0-4FB2-9686-C19BB21A7CDA}" dt="2024-12-04T14:52:26.317" v="221" actId="47"/>
        <pc:sldMkLst>
          <pc:docMk/>
          <pc:sldMk cId="1914632157" sldId="669"/>
        </pc:sldMkLst>
        <pc:spChg chg="del mod ord">
          <ac:chgData name="Karl Michael Höferl" userId="544d2ce1-0a3b-4706-9dfd-c6d69d0e3c8e" providerId="ADAL" clId="{E771A02B-0AF0-4FB2-9686-C19BB21A7CDA}" dt="2024-12-04T14:52:19.869" v="219" actId="700"/>
          <ac:spMkLst>
            <pc:docMk/>
            <pc:sldMk cId="1914632157" sldId="669"/>
            <ac:spMk id="2" creationId="{12DA067B-A0E8-524B-35BE-D8FF7061AE50}"/>
          </ac:spMkLst>
        </pc:spChg>
        <pc:spChg chg="add mod ord">
          <ac:chgData name="Karl Michael Höferl" userId="544d2ce1-0a3b-4706-9dfd-c6d69d0e3c8e" providerId="ADAL" clId="{E771A02B-0AF0-4FB2-9686-C19BB21A7CDA}" dt="2024-12-04T14:52:19.869" v="219" actId="700"/>
          <ac:spMkLst>
            <pc:docMk/>
            <pc:sldMk cId="1914632157" sldId="669"/>
            <ac:spMk id="3" creationId="{16BAB6ED-70D4-FB3A-0A3C-DD83FDA8C772}"/>
          </ac:spMkLst>
        </pc:spChg>
        <pc:spChg chg="add mod ord">
          <ac:chgData name="Karl Michael Höferl" userId="544d2ce1-0a3b-4706-9dfd-c6d69d0e3c8e" providerId="ADAL" clId="{E771A02B-0AF0-4FB2-9686-C19BB21A7CDA}" dt="2024-12-04T14:52:19.869" v="219" actId="700"/>
          <ac:spMkLst>
            <pc:docMk/>
            <pc:sldMk cId="1914632157" sldId="669"/>
            <ac:spMk id="4" creationId="{59D5C868-516E-1E74-5478-9F7217A3303D}"/>
          </ac:spMkLst>
        </pc:spChg>
      </pc:sldChg>
      <pc:sldChg chg="del">
        <pc:chgData name="Karl Michael Höferl" userId="544d2ce1-0a3b-4706-9dfd-c6d69d0e3c8e" providerId="ADAL" clId="{E771A02B-0AF0-4FB2-9686-C19BB21A7CDA}" dt="2024-12-04T14:40:29.449" v="50" actId="47"/>
        <pc:sldMkLst>
          <pc:docMk/>
          <pc:sldMk cId="3126250297" sldId="669"/>
        </pc:sldMkLst>
      </pc:sldChg>
      <pc:sldChg chg="addSp delSp modSp add mod modNotesTx">
        <pc:chgData name="Karl Michael Höferl" userId="544d2ce1-0a3b-4706-9dfd-c6d69d0e3c8e" providerId="ADAL" clId="{E771A02B-0AF0-4FB2-9686-C19BB21A7CDA}" dt="2024-12-07T07:38:17.929" v="8181" actId="790"/>
        <pc:sldMkLst>
          <pc:docMk/>
          <pc:sldMk cId="2091585296" sldId="670"/>
        </pc:sldMkLst>
        <pc:spChg chg="mod">
          <ac:chgData name="Karl Michael Höferl" userId="544d2ce1-0a3b-4706-9dfd-c6d69d0e3c8e" providerId="ADAL" clId="{E771A02B-0AF0-4FB2-9686-C19BB21A7CDA}" dt="2024-12-07T07:38:17.925" v="8178" actId="790"/>
          <ac:spMkLst>
            <pc:docMk/>
            <pc:sldMk cId="2091585296" sldId="670"/>
            <ac:spMk id="2" creationId="{2C2D906F-6948-6104-17B8-FECEABE3062E}"/>
          </ac:spMkLst>
        </pc:spChg>
        <pc:spChg chg="mod">
          <ac:chgData name="Karl Michael Höferl" userId="544d2ce1-0a3b-4706-9dfd-c6d69d0e3c8e" providerId="ADAL" clId="{E771A02B-0AF0-4FB2-9686-C19BB21A7CDA}" dt="2024-12-07T07:38:17.927" v="8179" actId="790"/>
          <ac:spMkLst>
            <pc:docMk/>
            <pc:sldMk cId="2091585296" sldId="670"/>
            <ac:spMk id="3" creationId="{6A085F34-3923-4C91-4EEA-361AEEA1BF42}"/>
          </ac:spMkLst>
        </pc:spChg>
        <pc:spChg chg="mod">
          <ac:chgData name="Karl Michael Höferl" userId="544d2ce1-0a3b-4706-9dfd-c6d69d0e3c8e" providerId="ADAL" clId="{E771A02B-0AF0-4FB2-9686-C19BB21A7CDA}" dt="2024-12-07T07:38:17.928" v="8180" actId="790"/>
          <ac:spMkLst>
            <pc:docMk/>
            <pc:sldMk cId="2091585296" sldId="670"/>
            <ac:spMk id="6" creationId="{02FBE44D-5970-AF67-D5CE-62ED00F0CD69}"/>
          </ac:spMkLst>
        </pc:spChg>
        <pc:spChg chg="mod">
          <ac:chgData name="Karl Michael Höferl" userId="544d2ce1-0a3b-4706-9dfd-c6d69d0e3c8e" providerId="ADAL" clId="{E771A02B-0AF0-4FB2-9686-C19BB21A7CDA}" dt="2024-12-07T07:38:17.929" v="8181" actId="790"/>
          <ac:spMkLst>
            <pc:docMk/>
            <pc:sldMk cId="2091585296" sldId="670"/>
            <ac:spMk id="7" creationId="{0F32219C-86E4-E177-10BC-9E1E6E03D9A0}"/>
          </ac:spMkLst>
        </pc:spChg>
        <pc:spChg chg="del">
          <ac:chgData name="Karl Michael Höferl" userId="544d2ce1-0a3b-4706-9dfd-c6d69d0e3c8e" providerId="ADAL" clId="{E771A02B-0AF0-4FB2-9686-C19BB21A7CDA}" dt="2024-12-04T14:53:48.548" v="255" actId="478"/>
          <ac:spMkLst>
            <pc:docMk/>
            <pc:sldMk cId="2091585296" sldId="670"/>
            <ac:spMk id="8" creationId="{D601006A-C499-D90F-4171-C4BB0058CAEF}"/>
          </ac:spMkLst>
        </pc:spChg>
        <pc:spChg chg="add del mod">
          <ac:chgData name="Karl Michael Höferl" userId="544d2ce1-0a3b-4706-9dfd-c6d69d0e3c8e" providerId="ADAL" clId="{E771A02B-0AF0-4FB2-9686-C19BB21A7CDA}" dt="2024-12-04T14:53:51.653" v="256" actId="478"/>
          <ac:spMkLst>
            <pc:docMk/>
            <pc:sldMk cId="2091585296" sldId="670"/>
            <ac:spMk id="10" creationId="{EB3DA24E-DA1B-28C2-B808-2C00248F17BB}"/>
          </ac:spMkLst>
        </pc:spChg>
        <pc:picChg chg="add mod">
          <ac:chgData name="Karl Michael Höferl" userId="544d2ce1-0a3b-4706-9dfd-c6d69d0e3c8e" providerId="ADAL" clId="{E771A02B-0AF0-4FB2-9686-C19BB21A7CDA}" dt="2024-12-04T14:53:30.302" v="253" actId="14100"/>
          <ac:picMkLst>
            <pc:docMk/>
            <pc:sldMk cId="2091585296" sldId="670"/>
            <ac:picMk id="5" creationId="{4960FA11-34C7-B6DE-7DE3-1EFF209F0771}"/>
          </ac:picMkLst>
        </pc:picChg>
      </pc:sldChg>
      <pc:sldChg chg="del">
        <pc:chgData name="Karl Michael Höferl" userId="544d2ce1-0a3b-4706-9dfd-c6d69d0e3c8e" providerId="ADAL" clId="{E771A02B-0AF0-4FB2-9686-C19BB21A7CDA}" dt="2024-12-04T14:40:29.449" v="50" actId="47"/>
        <pc:sldMkLst>
          <pc:docMk/>
          <pc:sldMk cId="4008952001" sldId="670"/>
        </pc:sldMkLst>
      </pc:sldChg>
      <pc:sldChg chg="del">
        <pc:chgData name="Karl Michael Höferl" userId="544d2ce1-0a3b-4706-9dfd-c6d69d0e3c8e" providerId="ADAL" clId="{E771A02B-0AF0-4FB2-9686-C19BB21A7CDA}" dt="2024-12-04T14:40:29.449" v="50" actId="47"/>
        <pc:sldMkLst>
          <pc:docMk/>
          <pc:sldMk cId="1856750786" sldId="671"/>
        </pc:sldMkLst>
      </pc:sldChg>
      <pc:sldChg chg="addSp delSp modSp new mod chgLayout">
        <pc:chgData name="Karl Michael Höferl" userId="544d2ce1-0a3b-4706-9dfd-c6d69d0e3c8e" providerId="ADAL" clId="{E771A02B-0AF0-4FB2-9686-C19BB21A7CDA}" dt="2024-12-07T07:38:17.945" v="8193" actId="790"/>
        <pc:sldMkLst>
          <pc:docMk/>
          <pc:sldMk cId="1896303271" sldId="671"/>
        </pc:sldMkLst>
        <pc:spChg chg="mod ord">
          <ac:chgData name="Karl Michael Höferl" userId="544d2ce1-0a3b-4706-9dfd-c6d69d0e3c8e" providerId="ADAL" clId="{E771A02B-0AF0-4FB2-9686-C19BB21A7CDA}" dt="2024-12-07T07:38:17.938" v="8189" actId="790"/>
          <ac:spMkLst>
            <pc:docMk/>
            <pc:sldMk cId="1896303271" sldId="671"/>
            <ac:spMk id="2" creationId="{D950894E-F3BB-B88D-107B-960839D7E152}"/>
          </ac:spMkLst>
        </pc:spChg>
        <pc:spChg chg="mod ord">
          <ac:chgData name="Karl Michael Höferl" userId="544d2ce1-0a3b-4706-9dfd-c6d69d0e3c8e" providerId="ADAL" clId="{E771A02B-0AF0-4FB2-9686-C19BB21A7CDA}" dt="2024-12-07T07:38:17.939" v="8190" actId="790"/>
          <ac:spMkLst>
            <pc:docMk/>
            <pc:sldMk cId="1896303271" sldId="671"/>
            <ac:spMk id="3" creationId="{4EEBA8F9-3926-49FF-E359-55A256C75E8B}"/>
          </ac:spMkLst>
        </pc:spChg>
        <pc:spChg chg="del">
          <ac:chgData name="Karl Michael Höferl" userId="544d2ce1-0a3b-4706-9dfd-c6d69d0e3c8e" providerId="ADAL" clId="{E771A02B-0AF0-4FB2-9686-C19BB21A7CDA}" dt="2024-12-04T14:58:28.042" v="293" actId="22"/>
          <ac:spMkLst>
            <pc:docMk/>
            <pc:sldMk cId="1896303271" sldId="671"/>
            <ac:spMk id="4" creationId="{B5F94B48-C3B3-6640-4456-0E13CEDA7DA9}"/>
          </ac:spMkLst>
        </pc:spChg>
        <pc:spChg chg="mod ord">
          <ac:chgData name="Karl Michael Höferl" userId="544d2ce1-0a3b-4706-9dfd-c6d69d0e3c8e" providerId="ADAL" clId="{E771A02B-0AF0-4FB2-9686-C19BB21A7CDA}" dt="2024-12-07T07:38:17.940" v="8191" actId="790"/>
          <ac:spMkLst>
            <pc:docMk/>
            <pc:sldMk cId="1896303271" sldId="671"/>
            <ac:spMk id="5" creationId="{E84D6B8B-ECA3-D6B4-A71A-EB8AD268385D}"/>
          </ac:spMkLst>
        </pc:spChg>
        <pc:spChg chg="mod ord">
          <ac:chgData name="Karl Michael Höferl" userId="544d2ce1-0a3b-4706-9dfd-c6d69d0e3c8e" providerId="ADAL" clId="{E771A02B-0AF0-4FB2-9686-C19BB21A7CDA}" dt="2024-12-07T07:38:17.941" v="8192" actId="790"/>
          <ac:spMkLst>
            <pc:docMk/>
            <pc:sldMk cId="1896303271" sldId="671"/>
            <ac:spMk id="6" creationId="{BA40F64E-E655-0081-7454-29C50AC77FD1}"/>
          </ac:spMkLst>
        </pc:spChg>
        <pc:spChg chg="add mod">
          <ac:chgData name="Karl Michael Höferl" userId="544d2ce1-0a3b-4706-9dfd-c6d69d0e3c8e" providerId="ADAL" clId="{E771A02B-0AF0-4FB2-9686-C19BB21A7CDA}" dt="2024-12-07T07:38:17.945" v="8193" actId="790"/>
          <ac:spMkLst>
            <pc:docMk/>
            <pc:sldMk cId="1896303271" sldId="671"/>
            <ac:spMk id="10" creationId="{A763F76B-A7CB-EEBD-37FC-B013FBCC1832}"/>
          </ac:spMkLst>
        </pc:spChg>
        <pc:picChg chg="add del mod ord">
          <ac:chgData name="Karl Michael Höferl" userId="544d2ce1-0a3b-4706-9dfd-c6d69d0e3c8e" providerId="ADAL" clId="{E771A02B-0AF0-4FB2-9686-C19BB21A7CDA}" dt="2024-12-04T14:59:44.576" v="342" actId="21"/>
          <ac:picMkLst>
            <pc:docMk/>
            <pc:sldMk cId="1896303271" sldId="671"/>
            <ac:picMk id="8" creationId="{B18829BB-12AF-9A21-622B-F96A7167FEC1}"/>
          </ac:picMkLst>
        </pc:picChg>
        <pc:picChg chg="add mod">
          <ac:chgData name="Karl Michael Höferl" userId="544d2ce1-0a3b-4706-9dfd-c6d69d0e3c8e" providerId="ADAL" clId="{E771A02B-0AF0-4FB2-9686-C19BB21A7CDA}" dt="2024-12-04T14:59:50.279" v="344" actId="1076"/>
          <ac:picMkLst>
            <pc:docMk/>
            <pc:sldMk cId="1896303271" sldId="671"/>
            <ac:picMk id="11" creationId="{B18829BB-12AF-9A21-622B-F96A7167FEC1}"/>
          </ac:picMkLst>
        </pc:picChg>
      </pc:sldChg>
      <pc:sldChg chg="addSp modSp new mod ord">
        <pc:chgData name="Karl Michael Höferl" userId="544d2ce1-0a3b-4706-9dfd-c6d69d0e3c8e" providerId="ADAL" clId="{E771A02B-0AF0-4FB2-9686-C19BB21A7CDA}" dt="2024-12-07T07:38:17.951" v="8198" actId="790"/>
        <pc:sldMkLst>
          <pc:docMk/>
          <pc:sldMk cId="2352846250" sldId="672"/>
        </pc:sldMkLst>
        <pc:spChg chg="mod">
          <ac:chgData name="Karl Michael Höferl" userId="544d2ce1-0a3b-4706-9dfd-c6d69d0e3c8e" providerId="ADAL" clId="{E771A02B-0AF0-4FB2-9686-C19BB21A7CDA}" dt="2024-12-07T07:38:17.946" v="8194" actId="790"/>
          <ac:spMkLst>
            <pc:docMk/>
            <pc:sldMk cId="2352846250" sldId="672"/>
            <ac:spMk id="2" creationId="{D2E0F476-7823-D5B1-750B-0513D5B36832}"/>
          </ac:spMkLst>
        </pc:spChg>
        <pc:spChg chg="mod">
          <ac:chgData name="Karl Michael Höferl" userId="544d2ce1-0a3b-4706-9dfd-c6d69d0e3c8e" providerId="ADAL" clId="{E771A02B-0AF0-4FB2-9686-C19BB21A7CDA}" dt="2024-12-07T07:38:17.947" v="8195" actId="790"/>
          <ac:spMkLst>
            <pc:docMk/>
            <pc:sldMk cId="2352846250" sldId="672"/>
            <ac:spMk id="3" creationId="{17E29837-FBDD-1E65-2321-D41666FFB259}"/>
          </ac:spMkLst>
        </pc:spChg>
        <pc:spChg chg="mod">
          <ac:chgData name="Karl Michael Höferl" userId="544d2ce1-0a3b-4706-9dfd-c6d69d0e3c8e" providerId="ADAL" clId="{E771A02B-0AF0-4FB2-9686-C19BB21A7CDA}" dt="2024-12-07T07:38:17.949" v="8196" actId="790"/>
          <ac:spMkLst>
            <pc:docMk/>
            <pc:sldMk cId="2352846250" sldId="672"/>
            <ac:spMk id="4" creationId="{12E622A6-63CA-DF44-5624-035A37F3CF85}"/>
          </ac:spMkLst>
        </pc:spChg>
        <pc:spChg chg="mod">
          <ac:chgData name="Karl Michael Höferl" userId="544d2ce1-0a3b-4706-9dfd-c6d69d0e3c8e" providerId="ADAL" clId="{E771A02B-0AF0-4FB2-9686-C19BB21A7CDA}" dt="2024-12-07T07:38:17.950" v="8197" actId="790"/>
          <ac:spMkLst>
            <pc:docMk/>
            <pc:sldMk cId="2352846250" sldId="672"/>
            <ac:spMk id="5" creationId="{694053CA-1774-C7D5-F7CA-06019CF46CE3}"/>
          </ac:spMkLst>
        </pc:spChg>
        <pc:spChg chg="mod">
          <ac:chgData name="Karl Michael Höferl" userId="544d2ce1-0a3b-4706-9dfd-c6d69d0e3c8e" providerId="ADAL" clId="{E771A02B-0AF0-4FB2-9686-C19BB21A7CDA}" dt="2024-12-07T07:38:17.951" v="8198" actId="790"/>
          <ac:spMkLst>
            <pc:docMk/>
            <pc:sldMk cId="2352846250" sldId="672"/>
            <ac:spMk id="6" creationId="{76824E3B-351D-5DD2-8495-A37E8D0B2CA9}"/>
          </ac:spMkLst>
        </pc:spChg>
        <pc:picChg chg="add mod">
          <ac:chgData name="Karl Michael Höferl" userId="544d2ce1-0a3b-4706-9dfd-c6d69d0e3c8e" providerId="ADAL" clId="{E771A02B-0AF0-4FB2-9686-C19BB21A7CDA}" dt="2024-12-04T15:03:09.280" v="528" actId="1076"/>
          <ac:picMkLst>
            <pc:docMk/>
            <pc:sldMk cId="2352846250" sldId="672"/>
            <ac:picMk id="8" creationId="{AAC386F2-4D46-158D-01BC-B930AFDD68A1}"/>
          </ac:picMkLst>
        </pc:picChg>
      </pc:sldChg>
      <pc:sldChg chg="del">
        <pc:chgData name="Karl Michael Höferl" userId="544d2ce1-0a3b-4706-9dfd-c6d69d0e3c8e" providerId="ADAL" clId="{E771A02B-0AF0-4FB2-9686-C19BB21A7CDA}" dt="2024-12-04T14:40:29.449" v="50" actId="47"/>
        <pc:sldMkLst>
          <pc:docMk/>
          <pc:sldMk cId="2958795412" sldId="672"/>
        </pc:sldMkLst>
      </pc:sldChg>
      <pc:sldChg chg="addSp modSp new mod">
        <pc:chgData name="Karl Michael Höferl" userId="544d2ce1-0a3b-4706-9dfd-c6d69d0e3c8e" providerId="ADAL" clId="{E771A02B-0AF0-4FB2-9686-C19BB21A7CDA}" dt="2024-12-07T07:38:17.967" v="8212" actId="790"/>
        <pc:sldMkLst>
          <pc:docMk/>
          <pc:sldMk cId="205788501" sldId="673"/>
        </pc:sldMkLst>
        <pc:spChg chg="mod">
          <ac:chgData name="Karl Michael Höferl" userId="544d2ce1-0a3b-4706-9dfd-c6d69d0e3c8e" providerId="ADAL" clId="{E771A02B-0AF0-4FB2-9686-C19BB21A7CDA}" dt="2024-12-07T07:38:17.963" v="8208" actId="790"/>
          <ac:spMkLst>
            <pc:docMk/>
            <pc:sldMk cId="205788501" sldId="673"/>
            <ac:spMk id="2" creationId="{CF31A776-71B2-9320-480C-5537A8F071B5}"/>
          </ac:spMkLst>
        </pc:spChg>
        <pc:spChg chg="mod">
          <ac:chgData name="Karl Michael Höferl" userId="544d2ce1-0a3b-4706-9dfd-c6d69d0e3c8e" providerId="ADAL" clId="{E771A02B-0AF0-4FB2-9686-C19BB21A7CDA}" dt="2024-12-07T07:38:17.964" v="8209" actId="790"/>
          <ac:spMkLst>
            <pc:docMk/>
            <pc:sldMk cId="205788501" sldId="673"/>
            <ac:spMk id="3" creationId="{B65ABD8B-ECC4-D830-F088-B9D438BF7B7E}"/>
          </ac:spMkLst>
        </pc:spChg>
        <pc:spChg chg="mod">
          <ac:chgData name="Karl Michael Höferl" userId="544d2ce1-0a3b-4706-9dfd-c6d69d0e3c8e" providerId="ADAL" clId="{E771A02B-0AF0-4FB2-9686-C19BB21A7CDA}" dt="2024-12-07T07:38:17.965" v="8210" actId="790"/>
          <ac:spMkLst>
            <pc:docMk/>
            <pc:sldMk cId="205788501" sldId="673"/>
            <ac:spMk id="4" creationId="{87B19B9E-2FC4-F836-0C72-3C60531DFEBD}"/>
          </ac:spMkLst>
        </pc:spChg>
        <pc:spChg chg="mod">
          <ac:chgData name="Karl Michael Höferl" userId="544d2ce1-0a3b-4706-9dfd-c6d69d0e3c8e" providerId="ADAL" clId="{E771A02B-0AF0-4FB2-9686-C19BB21A7CDA}" dt="2024-12-07T07:38:17.966" v="8211" actId="790"/>
          <ac:spMkLst>
            <pc:docMk/>
            <pc:sldMk cId="205788501" sldId="673"/>
            <ac:spMk id="5" creationId="{399FD76A-BF55-0B2C-FE1B-0C3898D68A72}"/>
          </ac:spMkLst>
        </pc:spChg>
        <pc:spChg chg="mod">
          <ac:chgData name="Karl Michael Höferl" userId="544d2ce1-0a3b-4706-9dfd-c6d69d0e3c8e" providerId="ADAL" clId="{E771A02B-0AF0-4FB2-9686-C19BB21A7CDA}" dt="2024-12-07T07:38:17.967" v="8212" actId="790"/>
          <ac:spMkLst>
            <pc:docMk/>
            <pc:sldMk cId="205788501" sldId="673"/>
            <ac:spMk id="6" creationId="{46C2278C-39C0-E1B4-18DC-A624850D53CC}"/>
          </ac:spMkLst>
        </pc:spChg>
        <pc:graphicFrameChg chg="add mod modGraphic">
          <ac:chgData name="Karl Michael Höferl" userId="544d2ce1-0a3b-4706-9dfd-c6d69d0e3c8e" providerId="ADAL" clId="{E771A02B-0AF0-4FB2-9686-C19BB21A7CDA}" dt="2024-12-04T16:01:06.266" v="1114" actId="20577"/>
          <ac:graphicFrameMkLst>
            <pc:docMk/>
            <pc:sldMk cId="205788501" sldId="673"/>
            <ac:graphicFrameMk id="7" creationId="{533D826B-C31E-4F66-46A0-C1F5FFFC24D4}"/>
          </ac:graphicFrameMkLst>
        </pc:graphicFrameChg>
      </pc:sldChg>
      <pc:sldChg chg="del">
        <pc:chgData name="Karl Michael Höferl" userId="544d2ce1-0a3b-4706-9dfd-c6d69d0e3c8e" providerId="ADAL" clId="{E771A02B-0AF0-4FB2-9686-C19BB21A7CDA}" dt="2024-12-04T14:40:29.449" v="50" actId="47"/>
        <pc:sldMkLst>
          <pc:docMk/>
          <pc:sldMk cId="2383725642" sldId="673"/>
        </pc:sldMkLst>
      </pc:sldChg>
      <pc:sldChg chg="addSp delSp modSp add mod modClrScheme chgLayout">
        <pc:chgData name="Karl Michael Höferl" userId="544d2ce1-0a3b-4706-9dfd-c6d69d0e3c8e" providerId="ADAL" clId="{E771A02B-0AF0-4FB2-9686-C19BB21A7CDA}" dt="2024-12-07T07:38:34.922" v="8497" actId="313"/>
        <pc:sldMkLst>
          <pc:docMk/>
          <pc:sldMk cId="858161758" sldId="674"/>
        </pc:sldMkLst>
        <pc:spChg chg="add del mod ord">
          <ac:chgData name="Karl Michael Höferl" userId="544d2ce1-0a3b-4706-9dfd-c6d69d0e3c8e" providerId="ADAL" clId="{E771A02B-0AF0-4FB2-9686-C19BB21A7CDA}" dt="2024-12-07T07:38:17.968" v="8213" actId="790"/>
          <ac:spMkLst>
            <pc:docMk/>
            <pc:sldMk cId="858161758" sldId="674"/>
            <ac:spMk id="2" creationId="{CF31A776-71B2-9320-480C-5537A8F071B5}"/>
          </ac:spMkLst>
        </pc:spChg>
        <pc:spChg chg="add del mod ord">
          <ac:chgData name="Karl Michael Höferl" userId="544d2ce1-0a3b-4706-9dfd-c6d69d0e3c8e" providerId="ADAL" clId="{E771A02B-0AF0-4FB2-9686-C19BB21A7CDA}" dt="2024-12-07T07:38:17.969" v="8214" actId="790"/>
          <ac:spMkLst>
            <pc:docMk/>
            <pc:sldMk cId="858161758" sldId="674"/>
            <ac:spMk id="3" creationId="{B65ABD8B-ECC4-D830-F088-B9D438BF7B7E}"/>
          </ac:spMkLst>
        </pc:spChg>
        <pc:spChg chg="add del mod ord">
          <ac:chgData name="Karl Michael Höferl" userId="544d2ce1-0a3b-4706-9dfd-c6d69d0e3c8e" providerId="ADAL" clId="{E771A02B-0AF0-4FB2-9686-C19BB21A7CDA}" dt="2024-12-07T07:38:34.922" v="8497" actId="313"/>
          <ac:spMkLst>
            <pc:docMk/>
            <pc:sldMk cId="858161758" sldId="674"/>
            <ac:spMk id="4" creationId="{87B19B9E-2FC4-F836-0C72-3C60531DFEBD}"/>
          </ac:spMkLst>
        </pc:spChg>
        <pc:spChg chg="add del mod ord">
          <ac:chgData name="Karl Michael Höferl" userId="544d2ce1-0a3b-4706-9dfd-c6d69d0e3c8e" providerId="ADAL" clId="{E771A02B-0AF0-4FB2-9686-C19BB21A7CDA}" dt="2024-12-07T07:38:17.972" v="8217" actId="790"/>
          <ac:spMkLst>
            <pc:docMk/>
            <pc:sldMk cId="858161758" sldId="674"/>
            <ac:spMk id="5" creationId="{399FD76A-BF55-0B2C-FE1B-0C3898D68A72}"/>
          </ac:spMkLst>
        </pc:spChg>
        <pc:spChg chg="add del mod ord">
          <ac:chgData name="Karl Michael Höferl" userId="544d2ce1-0a3b-4706-9dfd-c6d69d0e3c8e" providerId="ADAL" clId="{E771A02B-0AF0-4FB2-9686-C19BB21A7CDA}" dt="2024-12-07T07:38:17.974" v="8218" actId="790"/>
          <ac:spMkLst>
            <pc:docMk/>
            <pc:sldMk cId="858161758" sldId="674"/>
            <ac:spMk id="6" creationId="{46C2278C-39C0-E1B4-18DC-A624850D53CC}"/>
          </ac:spMkLst>
        </pc:spChg>
        <pc:spChg chg="add mod ord">
          <ac:chgData name="Karl Michael Höferl" userId="544d2ce1-0a3b-4706-9dfd-c6d69d0e3c8e" providerId="ADAL" clId="{E771A02B-0AF0-4FB2-9686-C19BB21A7CDA}" dt="2024-12-07T07:38:17.972" v="8216" actId="790"/>
          <ac:spMkLst>
            <pc:docMk/>
            <pc:sldMk cId="858161758" sldId="674"/>
            <ac:spMk id="7" creationId="{C2527C06-55FC-7F7F-6693-3BF8E8BEF481}"/>
          </ac:spMkLst>
        </pc:spChg>
        <pc:spChg chg="add del mod">
          <ac:chgData name="Karl Michael Höferl" userId="544d2ce1-0a3b-4706-9dfd-c6d69d0e3c8e" providerId="ADAL" clId="{E771A02B-0AF0-4FB2-9686-C19BB21A7CDA}" dt="2024-12-04T16:01:24.527" v="1118" actId="478"/>
          <ac:spMkLst>
            <pc:docMk/>
            <pc:sldMk cId="858161758" sldId="674"/>
            <ac:spMk id="9" creationId="{15CDDEA0-4819-92F7-804B-EDEF7D942C6A}"/>
          </ac:spMkLst>
        </pc:spChg>
        <pc:spChg chg="add del mod">
          <ac:chgData name="Karl Michael Höferl" userId="544d2ce1-0a3b-4706-9dfd-c6d69d0e3c8e" providerId="ADAL" clId="{E771A02B-0AF0-4FB2-9686-C19BB21A7CDA}" dt="2024-12-04T16:01:24.527" v="1118" actId="478"/>
          <ac:spMkLst>
            <pc:docMk/>
            <pc:sldMk cId="858161758" sldId="674"/>
            <ac:spMk id="11" creationId="{8A837900-0541-01B8-675E-4263E7C999D1}"/>
          </ac:spMkLst>
        </pc:spChg>
        <pc:spChg chg="add del mod">
          <ac:chgData name="Karl Michael Höferl" userId="544d2ce1-0a3b-4706-9dfd-c6d69d0e3c8e" providerId="ADAL" clId="{E771A02B-0AF0-4FB2-9686-C19BB21A7CDA}" dt="2024-12-04T16:09:55.184" v="1286" actId="478"/>
          <ac:spMkLst>
            <pc:docMk/>
            <pc:sldMk cId="858161758" sldId="674"/>
            <ac:spMk id="13" creationId="{F56AF319-22E5-1276-9D42-C140630F5887}"/>
          </ac:spMkLst>
        </pc:spChg>
        <pc:graphicFrameChg chg="del">
          <ac:chgData name="Karl Michael Höferl" userId="544d2ce1-0a3b-4706-9dfd-c6d69d0e3c8e" providerId="ADAL" clId="{E771A02B-0AF0-4FB2-9686-C19BB21A7CDA}" dt="2024-12-04T16:01:20.293" v="1116" actId="478"/>
          <ac:graphicFrameMkLst>
            <pc:docMk/>
            <pc:sldMk cId="858161758" sldId="674"/>
            <ac:graphicFrameMk id="7" creationId="{533D826B-C31E-4F66-46A0-C1F5FFFC24D4}"/>
          </ac:graphicFrameMkLst>
        </pc:graphicFrameChg>
      </pc:sldChg>
      <pc:sldChg chg="del">
        <pc:chgData name="Karl Michael Höferl" userId="544d2ce1-0a3b-4706-9dfd-c6d69d0e3c8e" providerId="ADAL" clId="{E771A02B-0AF0-4FB2-9686-C19BB21A7CDA}" dt="2024-12-04T14:40:29.449" v="50" actId="47"/>
        <pc:sldMkLst>
          <pc:docMk/>
          <pc:sldMk cId="2029576510" sldId="674"/>
        </pc:sldMkLst>
      </pc:sldChg>
      <pc:sldChg chg="addSp delSp modSp add mod">
        <pc:chgData name="Karl Michael Höferl" userId="544d2ce1-0a3b-4706-9dfd-c6d69d0e3c8e" providerId="ADAL" clId="{E771A02B-0AF0-4FB2-9686-C19BB21A7CDA}" dt="2024-12-07T07:38:36.959" v="8498" actId="313"/>
        <pc:sldMkLst>
          <pc:docMk/>
          <pc:sldMk cId="1654840645" sldId="675"/>
        </pc:sldMkLst>
        <pc:spChg chg="mod">
          <ac:chgData name="Karl Michael Höferl" userId="544d2ce1-0a3b-4706-9dfd-c6d69d0e3c8e" providerId="ADAL" clId="{E771A02B-0AF0-4FB2-9686-C19BB21A7CDA}" dt="2024-12-07T07:38:17.975" v="8219" actId="790"/>
          <ac:spMkLst>
            <pc:docMk/>
            <pc:sldMk cId="1654840645" sldId="675"/>
            <ac:spMk id="2" creationId="{CF31A776-71B2-9320-480C-5537A8F071B5}"/>
          </ac:spMkLst>
        </pc:spChg>
        <pc:spChg chg="mod">
          <ac:chgData name="Karl Michael Höferl" userId="544d2ce1-0a3b-4706-9dfd-c6d69d0e3c8e" providerId="ADAL" clId="{E771A02B-0AF0-4FB2-9686-C19BB21A7CDA}" dt="2024-12-07T07:38:17.976" v="8220" actId="790"/>
          <ac:spMkLst>
            <pc:docMk/>
            <pc:sldMk cId="1654840645" sldId="675"/>
            <ac:spMk id="3" creationId="{B65ABD8B-ECC4-D830-F088-B9D438BF7B7E}"/>
          </ac:spMkLst>
        </pc:spChg>
        <pc:spChg chg="mod">
          <ac:chgData name="Karl Michael Höferl" userId="544d2ce1-0a3b-4706-9dfd-c6d69d0e3c8e" providerId="ADAL" clId="{E771A02B-0AF0-4FB2-9686-C19BB21A7CDA}" dt="2024-12-07T07:38:36.959" v="8498" actId="313"/>
          <ac:spMkLst>
            <pc:docMk/>
            <pc:sldMk cId="1654840645" sldId="675"/>
            <ac:spMk id="4" creationId="{87B19B9E-2FC4-F836-0C72-3C60531DFEBD}"/>
          </ac:spMkLst>
        </pc:spChg>
        <pc:spChg chg="mod">
          <ac:chgData name="Karl Michael Höferl" userId="544d2ce1-0a3b-4706-9dfd-c6d69d0e3c8e" providerId="ADAL" clId="{E771A02B-0AF0-4FB2-9686-C19BB21A7CDA}" dt="2024-12-07T07:38:17.978" v="8222" actId="790"/>
          <ac:spMkLst>
            <pc:docMk/>
            <pc:sldMk cId="1654840645" sldId="675"/>
            <ac:spMk id="5" creationId="{399FD76A-BF55-0B2C-FE1B-0C3898D68A72}"/>
          </ac:spMkLst>
        </pc:spChg>
        <pc:spChg chg="mod">
          <ac:chgData name="Karl Michael Höferl" userId="544d2ce1-0a3b-4706-9dfd-c6d69d0e3c8e" providerId="ADAL" clId="{E771A02B-0AF0-4FB2-9686-C19BB21A7CDA}" dt="2024-12-07T07:38:17.979" v="8223" actId="790"/>
          <ac:spMkLst>
            <pc:docMk/>
            <pc:sldMk cId="1654840645" sldId="675"/>
            <ac:spMk id="6" creationId="{46C2278C-39C0-E1B4-18DC-A624850D53CC}"/>
          </ac:spMkLst>
        </pc:spChg>
        <pc:spChg chg="mod">
          <ac:chgData name="Karl Michael Höferl" userId="544d2ce1-0a3b-4706-9dfd-c6d69d0e3c8e" providerId="ADAL" clId="{E771A02B-0AF0-4FB2-9686-C19BB21A7CDA}" dt="2024-12-07T07:38:17.983" v="8224" actId="790"/>
          <ac:spMkLst>
            <pc:docMk/>
            <pc:sldMk cId="1654840645" sldId="675"/>
            <ac:spMk id="13" creationId="{F56AF319-22E5-1276-9D42-C140630F5887}"/>
          </ac:spMkLst>
        </pc:spChg>
        <pc:graphicFrameChg chg="add del mod">
          <ac:chgData name="Karl Michael Höferl" userId="544d2ce1-0a3b-4706-9dfd-c6d69d0e3c8e" providerId="ADAL" clId="{E771A02B-0AF0-4FB2-9686-C19BB21A7CDA}" dt="2024-12-04T16:12:55.522" v="1389" actId="478"/>
          <ac:graphicFrameMkLst>
            <pc:docMk/>
            <pc:sldMk cId="1654840645" sldId="675"/>
            <ac:graphicFrameMk id="7" creationId="{F6F23B31-2DB8-F144-4C1D-F2972EEDEF9A}"/>
          </ac:graphicFrameMkLst>
        </pc:graphicFrameChg>
      </pc:sldChg>
      <pc:sldChg chg="del">
        <pc:chgData name="Karl Michael Höferl" userId="544d2ce1-0a3b-4706-9dfd-c6d69d0e3c8e" providerId="ADAL" clId="{E771A02B-0AF0-4FB2-9686-C19BB21A7CDA}" dt="2024-12-04T14:40:29.449" v="50" actId="47"/>
        <pc:sldMkLst>
          <pc:docMk/>
          <pc:sldMk cId="3892086044" sldId="675"/>
        </pc:sldMkLst>
      </pc:sldChg>
      <pc:sldChg chg="del">
        <pc:chgData name="Karl Michael Höferl" userId="544d2ce1-0a3b-4706-9dfd-c6d69d0e3c8e" providerId="ADAL" clId="{E771A02B-0AF0-4FB2-9686-C19BB21A7CDA}" dt="2024-12-04T14:40:29.449" v="50" actId="47"/>
        <pc:sldMkLst>
          <pc:docMk/>
          <pc:sldMk cId="1668054060" sldId="676"/>
        </pc:sldMkLst>
      </pc:sldChg>
      <pc:sldChg chg="delSp modSp add mod">
        <pc:chgData name="Karl Michael Höferl" userId="544d2ce1-0a3b-4706-9dfd-c6d69d0e3c8e" providerId="ADAL" clId="{E771A02B-0AF0-4FB2-9686-C19BB21A7CDA}" dt="2024-12-07T07:38:17.987" v="8228" actId="790"/>
        <pc:sldMkLst>
          <pc:docMk/>
          <pc:sldMk cId="3460071755" sldId="676"/>
        </pc:sldMkLst>
        <pc:spChg chg="mod">
          <ac:chgData name="Karl Michael Höferl" userId="544d2ce1-0a3b-4706-9dfd-c6d69d0e3c8e" providerId="ADAL" clId="{E771A02B-0AF0-4FB2-9686-C19BB21A7CDA}" dt="2024-12-07T07:38:17.984" v="8225" actId="790"/>
          <ac:spMkLst>
            <pc:docMk/>
            <pc:sldMk cId="3460071755" sldId="676"/>
            <ac:spMk id="2" creationId="{CF31A776-71B2-9320-480C-5537A8F071B5}"/>
          </ac:spMkLst>
        </pc:spChg>
        <pc:spChg chg="mod">
          <ac:chgData name="Karl Michael Höferl" userId="544d2ce1-0a3b-4706-9dfd-c6d69d0e3c8e" providerId="ADAL" clId="{E771A02B-0AF0-4FB2-9686-C19BB21A7CDA}" dt="2024-12-07T07:38:17.985" v="8226" actId="790"/>
          <ac:spMkLst>
            <pc:docMk/>
            <pc:sldMk cId="3460071755" sldId="676"/>
            <ac:spMk id="3" creationId="{B65ABD8B-ECC4-D830-F088-B9D438BF7B7E}"/>
          </ac:spMkLst>
        </pc:spChg>
        <pc:spChg chg="del mod">
          <ac:chgData name="Karl Michael Höferl" userId="544d2ce1-0a3b-4706-9dfd-c6d69d0e3c8e" providerId="ADAL" clId="{E771A02B-0AF0-4FB2-9686-C19BB21A7CDA}" dt="2024-12-04T16:10:56.503" v="1348" actId="478"/>
          <ac:spMkLst>
            <pc:docMk/>
            <pc:sldMk cId="3460071755" sldId="676"/>
            <ac:spMk id="4" creationId="{87B19B9E-2FC4-F836-0C72-3C60531DFEBD}"/>
          </ac:spMkLst>
        </pc:spChg>
        <pc:spChg chg="mod">
          <ac:chgData name="Karl Michael Höferl" userId="544d2ce1-0a3b-4706-9dfd-c6d69d0e3c8e" providerId="ADAL" clId="{E771A02B-0AF0-4FB2-9686-C19BB21A7CDA}" dt="2024-12-07T07:38:17.986" v="8227" actId="790"/>
          <ac:spMkLst>
            <pc:docMk/>
            <pc:sldMk cId="3460071755" sldId="676"/>
            <ac:spMk id="5" creationId="{399FD76A-BF55-0B2C-FE1B-0C3898D68A72}"/>
          </ac:spMkLst>
        </pc:spChg>
        <pc:spChg chg="mod">
          <ac:chgData name="Karl Michael Höferl" userId="544d2ce1-0a3b-4706-9dfd-c6d69d0e3c8e" providerId="ADAL" clId="{E771A02B-0AF0-4FB2-9686-C19BB21A7CDA}" dt="2024-12-07T07:38:17.987" v="8228" actId="790"/>
          <ac:spMkLst>
            <pc:docMk/>
            <pc:sldMk cId="3460071755" sldId="676"/>
            <ac:spMk id="6" creationId="{46C2278C-39C0-E1B4-18DC-A624850D53CC}"/>
          </ac:spMkLst>
        </pc:spChg>
        <pc:spChg chg="del">
          <ac:chgData name="Karl Michael Höferl" userId="544d2ce1-0a3b-4706-9dfd-c6d69d0e3c8e" providerId="ADAL" clId="{E771A02B-0AF0-4FB2-9686-C19BB21A7CDA}" dt="2024-12-04T16:10:52.555" v="1346" actId="478"/>
          <ac:spMkLst>
            <pc:docMk/>
            <pc:sldMk cId="3460071755" sldId="676"/>
            <ac:spMk id="13" creationId="{F56AF319-22E5-1276-9D42-C140630F5887}"/>
          </ac:spMkLst>
        </pc:spChg>
        <pc:graphicFrameChg chg="mod modGraphic">
          <ac:chgData name="Karl Michael Höferl" userId="544d2ce1-0a3b-4706-9dfd-c6d69d0e3c8e" providerId="ADAL" clId="{E771A02B-0AF0-4FB2-9686-C19BB21A7CDA}" dt="2024-12-04T16:12:42.103" v="1388" actId="20577"/>
          <ac:graphicFrameMkLst>
            <pc:docMk/>
            <pc:sldMk cId="3460071755" sldId="676"/>
            <ac:graphicFrameMk id="7" creationId="{F6F23B31-2DB8-F144-4C1D-F2972EEDEF9A}"/>
          </ac:graphicFrameMkLst>
        </pc:graphicFrameChg>
      </pc:sldChg>
      <pc:sldChg chg="addSp delSp modSp new mod">
        <pc:chgData name="Karl Michael Höferl" userId="544d2ce1-0a3b-4706-9dfd-c6d69d0e3c8e" providerId="ADAL" clId="{E771A02B-0AF0-4FB2-9686-C19BB21A7CDA}" dt="2024-12-07T07:38:17.991" v="8232" actId="790"/>
        <pc:sldMkLst>
          <pc:docMk/>
          <pc:sldMk cId="2209906785" sldId="677"/>
        </pc:sldMkLst>
        <pc:spChg chg="mod">
          <ac:chgData name="Karl Michael Höferl" userId="544d2ce1-0a3b-4706-9dfd-c6d69d0e3c8e" providerId="ADAL" clId="{E771A02B-0AF0-4FB2-9686-C19BB21A7CDA}" dt="2024-12-07T07:38:17.987" v="8229" actId="790"/>
          <ac:spMkLst>
            <pc:docMk/>
            <pc:sldMk cId="2209906785" sldId="677"/>
            <ac:spMk id="2" creationId="{435A9FAC-11AF-D411-2DEF-2A2AE1DC9D5E}"/>
          </ac:spMkLst>
        </pc:spChg>
        <pc:spChg chg="mod">
          <ac:chgData name="Karl Michael Höferl" userId="544d2ce1-0a3b-4706-9dfd-c6d69d0e3c8e" providerId="ADAL" clId="{E771A02B-0AF0-4FB2-9686-C19BB21A7CDA}" dt="2024-12-07T07:38:17.989" v="8230" actId="790"/>
          <ac:spMkLst>
            <pc:docMk/>
            <pc:sldMk cId="2209906785" sldId="677"/>
            <ac:spMk id="3" creationId="{A2B3B65A-A66F-1B43-E051-FC0B0D6C7FEA}"/>
          </ac:spMkLst>
        </pc:spChg>
        <pc:spChg chg="del">
          <ac:chgData name="Karl Michael Höferl" userId="544d2ce1-0a3b-4706-9dfd-c6d69d0e3c8e" providerId="ADAL" clId="{E771A02B-0AF0-4FB2-9686-C19BB21A7CDA}" dt="2024-12-04T16:14:22.716" v="1391" actId="22"/>
          <ac:spMkLst>
            <pc:docMk/>
            <pc:sldMk cId="2209906785" sldId="677"/>
            <ac:spMk id="4" creationId="{193C7CED-FE58-014C-E367-D84092915636}"/>
          </ac:spMkLst>
        </pc:spChg>
        <pc:spChg chg="mod">
          <ac:chgData name="Karl Michael Höferl" userId="544d2ce1-0a3b-4706-9dfd-c6d69d0e3c8e" providerId="ADAL" clId="{E771A02B-0AF0-4FB2-9686-C19BB21A7CDA}" dt="2024-12-07T07:38:17.990" v="8231" actId="790"/>
          <ac:spMkLst>
            <pc:docMk/>
            <pc:sldMk cId="2209906785" sldId="677"/>
            <ac:spMk id="5" creationId="{4A15D5D7-4A93-3FE5-FE1B-77E235C55B89}"/>
          </ac:spMkLst>
        </pc:spChg>
        <pc:spChg chg="mod">
          <ac:chgData name="Karl Michael Höferl" userId="544d2ce1-0a3b-4706-9dfd-c6d69d0e3c8e" providerId="ADAL" clId="{E771A02B-0AF0-4FB2-9686-C19BB21A7CDA}" dt="2024-12-07T07:38:17.991" v="8232" actId="790"/>
          <ac:spMkLst>
            <pc:docMk/>
            <pc:sldMk cId="2209906785" sldId="677"/>
            <ac:spMk id="6" creationId="{D74D3BEC-3BAC-8ADB-80CD-479D275231D4}"/>
          </ac:spMkLst>
        </pc:spChg>
        <pc:picChg chg="add mod ord modCrop">
          <ac:chgData name="Karl Michael Höferl" userId="544d2ce1-0a3b-4706-9dfd-c6d69d0e3c8e" providerId="ADAL" clId="{E771A02B-0AF0-4FB2-9686-C19BB21A7CDA}" dt="2024-12-05T07:39:07.882" v="1689" actId="1036"/>
          <ac:picMkLst>
            <pc:docMk/>
            <pc:sldMk cId="2209906785" sldId="677"/>
            <ac:picMk id="8" creationId="{C3E58B74-C943-C7EE-0DEB-FCAA5E9C9F5A}"/>
          </ac:picMkLst>
        </pc:picChg>
      </pc:sldChg>
      <pc:sldChg chg="del">
        <pc:chgData name="Karl Michael Höferl" userId="544d2ce1-0a3b-4706-9dfd-c6d69d0e3c8e" providerId="ADAL" clId="{E771A02B-0AF0-4FB2-9686-C19BB21A7CDA}" dt="2024-12-04T14:40:29.449" v="50" actId="47"/>
        <pc:sldMkLst>
          <pc:docMk/>
          <pc:sldMk cId="3774641568" sldId="677"/>
        </pc:sldMkLst>
      </pc:sldChg>
      <pc:sldChg chg="del">
        <pc:chgData name="Karl Michael Höferl" userId="544d2ce1-0a3b-4706-9dfd-c6d69d0e3c8e" providerId="ADAL" clId="{E771A02B-0AF0-4FB2-9686-C19BB21A7CDA}" dt="2024-12-04T14:40:29.449" v="50" actId="47"/>
        <pc:sldMkLst>
          <pc:docMk/>
          <pc:sldMk cId="681672386" sldId="678"/>
        </pc:sldMkLst>
      </pc:sldChg>
      <pc:sldChg chg="addSp delSp modSp new mod">
        <pc:chgData name="Karl Michael Höferl" userId="544d2ce1-0a3b-4706-9dfd-c6d69d0e3c8e" providerId="ADAL" clId="{E771A02B-0AF0-4FB2-9686-C19BB21A7CDA}" dt="2024-12-07T07:38:17.994" v="8236" actId="790"/>
        <pc:sldMkLst>
          <pc:docMk/>
          <pc:sldMk cId="1150996475" sldId="678"/>
        </pc:sldMkLst>
        <pc:spChg chg="mod">
          <ac:chgData name="Karl Michael Höferl" userId="544d2ce1-0a3b-4706-9dfd-c6d69d0e3c8e" providerId="ADAL" clId="{E771A02B-0AF0-4FB2-9686-C19BB21A7CDA}" dt="2024-12-07T07:38:17.992" v="8233" actId="790"/>
          <ac:spMkLst>
            <pc:docMk/>
            <pc:sldMk cId="1150996475" sldId="678"/>
            <ac:spMk id="2" creationId="{6A10F677-F77C-C0F2-D7D6-E2F2D63EFAC4}"/>
          </ac:spMkLst>
        </pc:spChg>
        <pc:spChg chg="mod">
          <ac:chgData name="Karl Michael Höferl" userId="544d2ce1-0a3b-4706-9dfd-c6d69d0e3c8e" providerId="ADAL" clId="{E771A02B-0AF0-4FB2-9686-C19BB21A7CDA}" dt="2024-12-07T07:38:17.993" v="8234" actId="790"/>
          <ac:spMkLst>
            <pc:docMk/>
            <pc:sldMk cId="1150996475" sldId="678"/>
            <ac:spMk id="3" creationId="{0744A9CD-1B01-9637-2D31-F8ADCC7BD682}"/>
          </ac:spMkLst>
        </pc:spChg>
        <pc:spChg chg="del">
          <ac:chgData name="Karl Michael Höferl" userId="544d2ce1-0a3b-4706-9dfd-c6d69d0e3c8e" providerId="ADAL" clId="{E771A02B-0AF0-4FB2-9686-C19BB21A7CDA}" dt="2024-12-05T07:42:12.615" v="1817" actId="1032"/>
          <ac:spMkLst>
            <pc:docMk/>
            <pc:sldMk cId="1150996475" sldId="678"/>
            <ac:spMk id="4" creationId="{CF01A7F5-B1E4-C28E-8EDF-1C8818092729}"/>
          </ac:spMkLst>
        </pc:spChg>
        <pc:spChg chg="mod">
          <ac:chgData name="Karl Michael Höferl" userId="544d2ce1-0a3b-4706-9dfd-c6d69d0e3c8e" providerId="ADAL" clId="{E771A02B-0AF0-4FB2-9686-C19BB21A7CDA}" dt="2024-12-07T07:38:17.993" v="8235" actId="790"/>
          <ac:spMkLst>
            <pc:docMk/>
            <pc:sldMk cId="1150996475" sldId="678"/>
            <ac:spMk id="5" creationId="{81C46525-EDCA-AACE-F5B3-D337D10A3501}"/>
          </ac:spMkLst>
        </pc:spChg>
        <pc:spChg chg="mod">
          <ac:chgData name="Karl Michael Höferl" userId="544d2ce1-0a3b-4706-9dfd-c6d69d0e3c8e" providerId="ADAL" clId="{E771A02B-0AF0-4FB2-9686-C19BB21A7CDA}" dt="2024-12-07T07:38:17.994" v="8236" actId="790"/>
          <ac:spMkLst>
            <pc:docMk/>
            <pc:sldMk cId="1150996475" sldId="678"/>
            <ac:spMk id="6" creationId="{716450A8-C48F-BDE6-1F09-79A5B3C2CAC9}"/>
          </ac:spMkLst>
        </pc:spChg>
        <pc:spChg chg="add del mod">
          <ac:chgData name="Karl Michael Höferl" userId="544d2ce1-0a3b-4706-9dfd-c6d69d0e3c8e" providerId="ADAL" clId="{E771A02B-0AF0-4FB2-9686-C19BB21A7CDA}" dt="2024-12-05T08:23:36.472" v="2108" actId="478"/>
          <ac:spMkLst>
            <pc:docMk/>
            <pc:sldMk cId="1150996475" sldId="678"/>
            <ac:spMk id="9" creationId="{C453B926-D8CE-792D-9606-89CCB2B564F8}"/>
          </ac:spMkLst>
        </pc:spChg>
        <pc:spChg chg="add del mod">
          <ac:chgData name="Karl Michael Höferl" userId="544d2ce1-0a3b-4706-9dfd-c6d69d0e3c8e" providerId="ADAL" clId="{E771A02B-0AF0-4FB2-9686-C19BB21A7CDA}" dt="2024-12-05T08:23:37.476" v="2109" actId="478"/>
          <ac:spMkLst>
            <pc:docMk/>
            <pc:sldMk cId="1150996475" sldId="678"/>
            <ac:spMk id="10" creationId="{24ACAE06-EE30-21A3-8068-A6A612CC0820}"/>
          </ac:spMkLst>
        </pc:spChg>
        <pc:spChg chg="add mod ord">
          <ac:chgData name="Karl Michael Höferl" userId="544d2ce1-0a3b-4706-9dfd-c6d69d0e3c8e" providerId="ADAL" clId="{E771A02B-0AF0-4FB2-9686-C19BB21A7CDA}" dt="2024-12-05T08:26:17.588" v="2176" actId="164"/>
          <ac:spMkLst>
            <pc:docMk/>
            <pc:sldMk cId="1150996475" sldId="678"/>
            <ac:spMk id="11" creationId="{42DDD5A2-6863-5552-E5B6-A59C9C7A8935}"/>
          </ac:spMkLst>
        </pc:spChg>
        <pc:spChg chg="add mod ord">
          <ac:chgData name="Karl Michael Höferl" userId="544d2ce1-0a3b-4706-9dfd-c6d69d0e3c8e" providerId="ADAL" clId="{E771A02B-0AF0-4FB2-9686-C19BB21A7CDA}" dt="2024-12-05T08:26:26.257" v="2178" actId="164"/>
          <ac:spMkLst>
            <pc:docMk/>
            <pc:sldMk cId="1150996475" sldId="678"/>
            <ac:spMk id="12" creationId="{F1DF2EC8-A9ED-B711-10BD-484046C5F193}"/>
          </ac:spMkLst>
        </pc:spChg>
        <pc:grpChg chg="add mod ord">
          <ac:chgData name="Karl Michael Höferl" userId="544d2ce1-0a3b-4706-9dfd-c6d69d0e3c8e" providerId="ADAL" clId="{E771A02B-0AF0-4FB2-9686-C19BB21A7CDA}" dt="2024-12-05T08:26:43.381" v="2193" actId="1035"/>
          <ac:grpSpMkLst>
            <pc:docMk/>
            <pc:sldMk cId="1150996475" sldId="678"/>
            <ac:grpSpMk id="16" creationId="{3291DC08-7A62-1C06-4C67-E61C59146CE7}"/>
          </ac:grpSpMkLst>
        </pc:grpChg>
        <pc:grpChg chg="add mod ord">
          <ac:chgData name="Karl Michael Höferl" userId="544d2ce1-0a3b-4706-9dfd-c6d69d0e3c8e" providerId="ADAL" clId="{E771A02B-0AF0-4FB2-9686-C19BB21A7CDA}" dt="2024-12-05T08:26:43.381" v="2193" actId="1035"/>
          <ac:grpSpMkLst>
            <pc:docMk/>
            <pc:sldMk cId="1150996475" sldId="678"/>
            <ac:grpSpMk id="17" creationId="{B228ED07-D6B1-0B69-3D1D-39E555789E53}"/>
          </ac:grpSpMkLst>
        </pc:grpChg>
        <pc:graphicFrameChg chg="add mod modGraphic">
          <ac:chgData name="Karl Michael Höferl" userId="544d2ce1-0a3b-4706-9dfd-c6d69d0e3c8e" providerId="ADAL" clId="{E771A02B-0AF0-4FB2-9686-C19BB21A7CDA}" dt="2024-12-05T08:26:43.381" v="2193" actId="1035"/>
          <ac:graphicFrameMkLst>
            <pc:docMk/>
            <pc:sldMk cId="1150996475" sldId="678"/>
            <ac:graphicFrameMk id="7" creationId="{6032AE1E-9AF1-56D3-A424-080855566780}"/>
          </ac:graphicFrameMkLst>
        </pc:graphicFrameChg>
        <pc:picChg chg="add del mod">
          <ac:chgData name="Karl Michael Höferl" userId="544d2ce1-0a3b-4706-9dfd-c6d69d0e3c8e" providerId="ADAL" clId="{E771A02B-0AF0-4FB2-9686-C19BB21A7CDA}" dt="2024-12-05T08:23:38.117" v="2110" actId="478"/>
          <ac:picMkLst>
            <pc:docMk/>
            <pc:sldMk cId="1150996475" sldId="678"/>
            <ac:picMk id="8" creationId="{28C7A8F0-8120-DE71-0762-71FC2A2E5E21}"/>
          </ac:picMkLst>
        </pc:picChg>
        <pc:picChg chg="add mod">
          <ac:chgData name="Karl Michael Höferl" userId="544d2ce1-0a3b-4706-9dfd-c6d69d0e3c8e" providerId="ADAL" clId="{E771A02B-0AF0-4FB2-9686-C19BB21A7CDA}" dt="2024-12-05T08:26:17.588" v="2176" actId="164"/>
          <ac:picMkLst>
            <pc:docMk/>
            <pc:sldMk cId="1150996475" sldId="678"/>
            <ac:picMk id="14" creationId="{05555BA2-AD26-F790-50C9-1583C9593578}"/>
          </ac:picMkLst>
        </pc:picChg>
        <pc:picChg chg="add mod">
          <ac:chgData name="Karl Michael Höferl" userId="544d2ce1-0a3b-4706-9dfd-c6d69d0e3c8e" providerId="ADAL" clId="{E771A02B-0AF0-4FB2-9686-C19BB21A7CDA}" dt="2024-12-05T08:26:26.257" v="2178" actId="164"/>
          <ac:picMkLst>
            <pc:docMk/>
            <pc:sldMk cId="1150996475" sldId="678"/>
            <ac:picMk id="15" creationId="{8CF9D86F-8EE9-E955-D4BD-E2DFECCE8464}"/>
          </ac:picMkLst>
        </pc:picChg>
      </pc:sldChg>
      <pc:sldChg chg="addSp modSp add mod">
        <pc:chgData name="Karl Michael Höferl" userId="544d2ce1-0a3b-4706-9dfd-c6d69d0e3c8e" providerId="ADAL" clId="{E771A02B-0AF0-4FB2-9686-C19BB21A7CDA}" dt="2024-12-07T07:38:18.001" v="8244" actId="790"/>
        <pc:sldMkLst>
          <pc:docMk/>
          <pc:sldMk cId="2484162924" sldId="679"/>
        </pc:sldMkLst>
        <pc:spChg chg="mod">
          <ac:chgData name="Karl Michael Höferl" userId="544d2ce1-0a3b-4706-9dfd-c6d69d0e3c8e" providerId="ADAL" clId="{E771A02B-0AF0-4FB2-9686-C19BB21A7CDA}" dt="2024-12-07T07:38:17.995" v="8237" actId="790"/>
          <ac:spMkLst>
            <pc:docMk/>
            <pc:sldMk cId="2484162924" sldId="679"/>
            <ac:spMk id="2" creationId="{6A10F677-F77C-C0F2-D7D6-E2F2D63EFAC4}"/>
          </ac:spMkLst>
        </pc:spChg>
        <pc:spChg chg="mod">
          <ac:chgData name="Karl Michael Höferl" userId="544d2ce1-0a3b-4706-9dfd-c6d69d0e3c8e" providerId="ADAL" clId="{E771A02B-0AF0-4FB2-9686-C19BB21A7CDA}" dt="2024-12-07T07:38:17.996" v="8238" actId="790"/>
          <ac:spMkLst>
            <pc:docMk/>
            <pc:sldMk cId="2484162924" sldId="679"/>
            <ac:spMk id="3" creationId="{0744A9CD-1B01-9637-2D31-F8ADCC7BD682}"/>
          </ac:spMkLst>
        </pc:spChg>
        <pc:spChg chg="add mod">
          <ac:chgData name="Karl Michael Höferl" userId="544d2ce1-0a3b-4706-9dfd-c6d69d0e3c8e" providerId="ADAL" clId="{E771A02B-0AF0-4FB2-9686-C19BB21A7CDA}" dt="2024-12-07T07:38:18" v="8243" actId="790"/>
          <ac:spMkLst>
            <pc:docMk/>
            <pc:sldMk cId="2484162924" sldId="679"/>
            <ac:spMk id="4" creationId="{C7ECDFC4-705C-9FAC-D3DB-5377CAEEB114}"/>
          </ac:spMkLst>
        </pc:spChg>
        <pc:spChg chg="mod">
          <ac:chgData name="Karl Michael Höferl" userId="544d2ce1-0a3b-4706-9dfd-c6d69d0e3c8e" providerId="ADAL" clId="{E771A02B-0AF0-4FB2-9686-C19BB21A7CDA}" dt="2024-12-07T07:38:17.997" v="8239" actId="790"/>
          <ac:spMkLst>
            <pc:docMk/>
            <pc:sldMk cId="2484162924" sldId="679"/>
            <ac:spMk id="5" creationId="{81C46525-EDCA-AACE-F5B3-D337D10A3501}"/>
          </ac:spMkLst>
        </pc:spChg>
        <pc:spChg chg="mod">
          <ac:chgData name="Karl Michael Höferl" userId="544d2ce1-0a3b-4706-9dfd-c6d69d0e3c8e" providerId="ADAL" clId="{E771A02B-0AF0-4FB2-9686-C19BB21A7CDA}" dt="2024-12-07T07:38:17.998" v="8240" actId="790"/>
          <ac:spMkLst>
            <pc:docMk/>
            <pc:sldMk cId="2484162924" sldId="679"/>
            <ac:spMk id="6" creationId="{716450A8-C48F-BDE6-1F09-79A5B3C2CAC9}"/>
          </ac:spMkLst>
        </pc:spChg>
        <pc:spChg chg="mod">
          <ac:chgData name="Karl Michael Höferl" userId="544d2ce1-0a3b-4706-9dfd-c6d69d0e3c8e" providerId="ADAL" clId="{E771A02B-0AF0-4FB2-9686-C19BB21A7CDA}" dt="2024-12-07T07:38:17.999" v="8241" actId="790"/>
          <ac:spMkLst>
            <pc:docMk/>
            <pc:sldMk cId="2484162924" sldId="679"/>
            <ac:spMk id="9" creationId="{C453B926-D8CE-792D-9606-89CCB2B564F8}"/>
          </ac:spMkLst>
        </pc:spChg>
        <pc:spChg chg="mod">
          <ac:chgData name="Karl Michael Höferl" userId="544d2ce1-0a3b-4706-9dfd-c6d69d0e3c8e" providerId="ADAL" clId="{E771A02B-0AF0-4FB2-9686-C19BB21A7CDA}" dt="2024-12-07T07:38:17.999" v="8242" actId="790"/>
          <ac:spMkLst>
            <pc:docMk/>
            <pc:sldMk cId="2484162924" sldId="679"/>
            <ac:spMk id="10" creationId="{24ACAE06-EE30-21A3-8068-A6A612CC0820}"/>
          </ac:spMkLst>
        </pc:spChg>
        <pc:spChg chg="add mod">
          <ac:chgData name="Karl Michael Höferl" userId="544d2ce1-0a3b-4706-9dfd-c6d69d0e3c8e" providerId="ADAL" clId="{E771A02B-0AF0-4FB2-9686-C19BB21A7CDA}" dt="2024-12-07T07:38:18.001" v="8244" actId="790"/>
          <ac:spMkLst>
            <pc:docMk/>
            <pc:sldMk cId="2484162924" sldId="679"/>
            <ac:spMk id="11" creationId="{7B213820-4E37-E0AE-5016-23D57FAF3850}"/>
          </ac:spMkLst>
        </pc:spChg>
      </pc:sldChg>
      <pc:sldChg chg="del">
        <pc:chgData name="Karl Michael Höferl" userId="544d2ce1-0a3b-4706-9dfd-c6d69d0e3c8e" providerId="ADAL" clId="{E771A02B-0AF0-4FB2-9686-C19BB21A7CDA}" dt="2024-12-04T14:40:34.534" v="51" actId="18676"/>
        <pc:sldMkLst>
          <pc:docMk/>
          <pc:sldMk cId="3838652833" sldId="679"/>
        </pc:sldMkLst>
      </pc:sldChg>
      <pc:sldChg chg="delSp modSp add del mod">
        <pc:chgData name="Karl Michael Höferl" userId="544d2ce1-0a3b-4706-9dfd-c6d69d0e3c8e" providerId="ADAL" clId="{E771A02B-0AF0-4FB2-9686-C19BB21A7CDA}" dt="2024-12-05T13:50:50.137" v="2269" actId="47"/>
        <pc:sldMkLst>
          <pc:docMk/>
          <pc:sldMk cId="3801425876" sldId="680"/>
        </pc:sldMkLst>
        <pc:spChg chg="mod">
          <ac:chgData name="Karl Michael Höferl" userId="544d2ce1-0a3b-4706-9dfd-c6d69d0e3c8e" providerId="ADAL" clId="{E771A02B-0AF0-4FB2-9686-C19BB21A7CDA}" dt="2024-12-05T13:49:35.655" v="2214" actId="20577"/>
          <ac:spMkLst>
            <pc:docMk/>
            <pc:sldMk cId="3801425876" sldId="680"/>
            <ac:spMk id="3" creationId="{6A085F34-3923-4C91-4EEA-361AEEA1BF42}"/>
          </ac:spMkLst>
        </pc:spChg>
        <pc:spChg chg="mod">
          <ac:chgData name="Karl Michael Höferl" userId="544d2ce1-0a3b-4706-9dfd-c6d69d0e3c8e" providerId="ADAL" clId="{E771A02B-0AF0-4FB2-9686-C19BB21A7CDA}" dt="2024-12-05T13:49:42.042" v="2216" actId="20577"/>
          <ac:spMkLst>
            <pc:docMk/>
            <pc:sldMk cId="3801425876" sldId="680"/>
            <ac:spMk id="6" creationId="{02FBE44D-5970-AF67-D5CE-62ED00F0CD69}"/>
          </ac:spMkLst>
        </pc:spChg>
        <pc:picChg chg="del">
          <ac:chgData name="Karl Michael Höferl" userId="544d2ce1-0a3b-4706-9dfd-c6d69d0e3c8e" providerId="ADAL" clId="{E771A02B-0AF0-4FB2-9686-C19BB21A7CDA}" dt="2024-12-05T13:49:37.810" v="2215" actId="478"/>
          <ac:picMkLst>
            <pc:docMk/>
            <pc:sldMk cId="3801425876" sldId="680"/>
            <ac:picMk id="5" creationId="{4960FA11-34C7-B6DE-7DE3-1EFF209F0771}"/>
          </ac:picMkLst>
        </pc:picChg>
      </pc:sldChg>
      <pc:sldChg chg="del">
        <pc:chgData name="Karl Michael Höferl" userId="544d2ce1-0a3b-4706-9dfd-c6d69d0e3c8e" providerId="ADAL" clId="{E771A02B-0AF0-4FB2-9686-C19BB21A7CDA}" dt="2024-12-04T14:40:34.534" v="51" actId="18676"/>
        <pc:sldMkLst>
          <pc:docMk/>
          <pc:sldMk cId="796868421" sldId="681"/>
        </pc:sldMkLst>
      </pc:sldChg>
      <pc:sldChg chg="addSp modSp new mod modAnim">
        <pc:chgData name="Karl Michael Höferl" userId="544d2ce1-0a3b-4706-9dfd-c6d69d0e3c8e" providerId="ADAL" clId="{E771A02B-0AF0-4FB2-9686-C19BB21A7CDA}" dt="2024-12-07T07:38:17.937" v="8188"/>
        <pc:sldMkLst>
          <pc:docMk/>
          <pc:sldMk cId="3290582261" sldId="681"/>
        </pc:sldMkLst>
        <pc:spChg chg="mod">
          <ac:chgData name="Karl Michael Höferl" userId="544d2ce1-0a3b-4706-9dfd-c6d69d0e3c8e" providerId="ADAL" clId="{E771A02B-0AF0-4FB2-9686-C19BB21A7CDA}" dt="2024-12-07T07:38:17.930" v="8182" actId="790"/>
          <ac:spMkLst>
            <pc:docMk/>
            <pc:sldMk cId="3290582261" sldId="681"/>
            <ac:spMk id="2" creationId="{53F60CE1-7B92-B6DE-B80C-5D448AC69B86}"/>
          </ac:spMkLst>
        </pc:spChg>
        <pc:spChg chg="mod">
          <ac:chgData name="Karl Michael Höferl" userId="544d2ce1-0a3b-4706-9dfd-c6d69d0e3c8e" providerId="ADAL" clId="{E771A02B-0AF0-4FB2-9686-C19BB21A7CDA}" dt="2024-12-07T07:38:17.931" v="8183" actId="790"/>
          <ac:spMkLst>
            <pc:docMk/>
            <pc:sldMk cId="3290582261" sldId="681"/>
            <ac:spMk id="3" creationId="{B7A99E42-E844-884C-38F9-5BE287B510F2}"/>
          </ac:spMkLst>
        </pc:spChg>
        <pc:spChg chg="mod">
          <ac:chgData name="Karl Michael Höferl" userId="544d2ce1-0a3b-4706-9dfd-c6d69d0e3c8e" providerId="ADAL" clId="{E771A02B-0AF0-4FB2-9686-C19BB21A7CDA}" dt="2024-12-07T07:38:17.933" v="8184" actId="790"/>
          <ac:spMkLst>
            <pc:docMk/>
            <pc:sldMk cId="3290582261" sldId="681"/>
            <ac:spMk id="4" creationId="{DED11B20-8C8B-7A79-FD51-D7D3FE7D47C1}"/>
          </ac:spMkLst>
        </pc:spChg>
        <pc:spChg chg="mod">
          <ac:chgData name="Karl Michael Höferl" userId="544d2ce1-0a3b-4706-9dfd-c6d69d0e3c8e" providerId="ADAL" clId="{E771A02B-0AF0-4FB2-9686-C19BB21A7CDA}" dt="2024-12-07T07:38:17.934" v="8185" actId="790"/>
          <ac:spMkLst>
            <pc:docMk/>
            <pc:sldMk cId="3290582261" sldId="681"/>
            <ac:spMk id="5" creationId="{951420FE-566C-C306-9663-626EF923174C}"/>
          </ac:spMkLst>
        </pc:spChg>
        <pc:spChg chg="mod">
          <ac:chgData name="Karl Michael Höferl" userId="544d2ce1-0a3b-4706-9dfd-c6d69d0e3c8e" providerId="ADAL" clId="{E771A02B-0AF0-4FB2-9686-C19BB21A7CDA}" dt="2024-12-07T07:38:17.935" v="8186" actId="790"/>
          <ac:spMkLst>
            <pc:docMk/>
            <pc:sldMk cId="3290582261" sldId="681"/>
            <ac:spMk id="6" creationId="{1C1ABD72-2616-24F0-7E85-559DDD5A07F3}"/>
          </ac:spMkLst>
        </pc:spChg>
        <pc:spChg chg="add mod">
          <ac:chgData name="Karl Michael Höferl" userId="544d2ce1-0a3b-4706-9dfd-c6d69d0e3c8e" providerId="ADAL" clId="{E771A02B-0AF0-4FB2-9686-C19BB21A7CDA}" dt="2024-12-05T13:51:02.001" v="2270"/>
          <ac:spMkLst>
            <pc:docMk/>
            <pc:sldMk cId="3290582261" sldId="681"/>
            <ac:spMk id="7" creationId="{DE789D1C-B166-FBD5-13C1-0B3CC74BC027}"/>
          </ac:spMkLst>
        </pc:spChg>
        <pc:spChg chg="add mod">
          <ac:chgData name="Karl Michael Höferl" userId="544d2ce1-0a3b-4706-9dfd-c6d69d0e3c8e" providerId="ADAL" clId="{E771A02B-0AF0-4FB2-9686-C19BB21A7CDA}" dt="2024-12-05T13:51:02.001" v="2270"/>
          <ac:spMkLst>
            <pc:docMk/>
            <pc:sldMk cId="3290582261" sldId="681"/>
            <ac:spMk id="8" creationId="{0376D06D-DECA-ADD0-21EB-4EE6858E7E6B}"/>
          </ac:spMkLst>
        </pc:spChg>
        <pc:spChg chg="add mod">
          <ac:chgData name="Karl Michael Höferl" userId="544d2ce1-0a3b-4706-9dfd-c6d69d0e3c8e" providerId="ADAL" clId="{E771A02B-0AF0-4FB2-9686-C19BB21A7CDA}" dt="2024-12-07T07:38:17.936" v="8187"/>
          <ac:spMkLst>
            <pc:docMk/>
            <pc:sldMk cId="3290582261" sldId="681"/>
            <ac:spMk id="9" creationId="{24DE95CC-8B8B-44C1-64D9-7578E2E34881}"/>
          </ac:spMkLst>
        </pc:spChg>
        <pc:spChg chg="add mod">
          <ac:chgData name="Karl Michael Höferl" userId="544d2ce1-0a3b-4706-9dfd-c6d69d0e3c8e" providerId="ADAL" clId="{E771A02B-0AF0-4FB2-9686-C19BB21A7CDA}" dt="2024-12-07T07:38:17.937" v="8188"/>
          <ac:spMkLst>
            <pc:docMk/>
            <pc:sldMk cId="3290582261" sldId="681"/>
            <ac:spMk id="10" creationId="{47B23D93-8D56-083B-A1DE-8900A32145AD}"/>
          </ac:spMkLst>
        </pc:spChg>
      </pc:sldChg>
      <pc:sldChg chg="modSp new del mod">
        <pc:chgData name="Karl Michael Höferl" userId="544d2ce1-0a3b-4706-9dfd-c6d69d0e3c8e" providerId="ADAL" clId="{E771A02B-0AF0-4FB2-9686-C19BB21A7CDA}" dt="2024-12-05T14:30:28.080" v="3097" actId="47"/>
        <pc:sldMkLst>
          <pc:docMk/>
          <pc:sldMk cId="1651379826" sldId="682"/>
        </pc:sldMkLst>
        <pc:spChg chg="mod">
          <ac:chgData name="Karl Michael Höferl" userId="544d2ce1-0a3b-4706-9dfd-c6d69d0e3c8e" providerId="ADAL" clId="{E771A02B-0AF0-4FB2-9686-C19BB21A7CDA}" dt="2024-12-05T14:29:34.444" v="3046" actId="790"/>
          <ac:spMkLst>
            <pc:docMk/>
            <pc:sldMk cId="1651379826" sldId="682"/>
            <ac:spMk id="2" creationId="{96C0BB7A-0045-E0C7-1175-522049429053}"/>
          </ac:spMkLst>
        </pc:spChg>
        <pc:spChg chg="mod">
          <ac:chgData name="Karl Michael Höferl" userId="544d2ce1-0a3b-4706-9dfd-c6d69d0e3c8e" providerId="ADAL" clId="{E771A02B-0AF0-4FB2-9686-C19BB21A7CDA}" dt="2024-12-05T14:29:34.445" v="3047" actId="790"/>
          <ac:spMkLst>
            <pc:docMk/>
            <pc:sldMk cId="1651379826" sldId="682"/>
            <ac:spMk id="3" creationId="{1BA0FD91-B1CE-9033-E8AE-E85DCFB85C7A}"/>
          </ac:spMkLst>
        </pc:spChg>
        <pc:spChg chg="mod">
          <ac:chgData name="Karl Michael Höferl" userId="544d2ce1-0a3b-4706-9dfd-c6d69d0e3c8e" providerId="ADAL" clId="{E771A02B-0AF0-4FB2-9686-C19BB21A7CDA}" dt="2024-12-05T14:29:34.454" v="3048" actId="790"/>
          <ac:spMkLst>
            <pc:docMk/>
            <pc:sldMk cId="1651379826" sldId="682"/>
            <ac:spMk id="4" creationId="{1DA77194-2CC1-7374-F112-8138209E91CE}"/>
          </ac:spMkLst>
        </pc:spChg>
        <pc:spChg chg="mod">
          <ac:chgData name="Karl Michael Höferl" userId="544d2ce1-0a3b-4706-9dfd-c6d69d0e3c8e" providerId="ADAL" clId="{E771A02B-0AF0-4FB2-9686-C19BB21A7CDA}" dt="2024-12-05T14:29:34.455" v="3049" actId="790"/>
          <ac:spMkLst>
            <pc:docMk/>
            <pc:sldMk cId="1651379826" sldId="682"/>
            <ac:spMk id="5" creationId="{E180331C-C210-3AFD-3A3D-B77B57DDF4A0}"/>
          </ac:spMkLst>
        </pc:spChg>
        <pc:spChg chg="mod">
          <ac:chgData name="Karl Michael Höferl" userId="544d2ce1-0a3b-4706-9dfd-c6d69d0e3c8e" providerId="ADAL" clId="{E771A02B-0AF0-4FB2-9686-C19BB21A7CDA}" dt="2024-12-05T14:29:34.457" v="3050" actId="790"/>
          <ac:spMkLst>
            <pc:docMk/>
            <pc:sldMk cId="1651379826" sldId="682"/>
            <ac:spMk id="6" creationId="{7EEBFE3A-BCAE-00C6-E49B-8FDE75E842E6}"/>
          </ac:spMkLst>
        </pc:spChg>
      </pc:sldChg>
      <pc:sldChg chg="del">
        <pc:chgData name="Karl Michael Höferl" userId="544d2ce1-0a3b-4706-9dfd-c6d69d0e3c8e" providerId="ADAL" clId="{E771A02B-0AF0-4FB2-9686-C19BB21A7CDA}" dt="2024-12-04T14:40:34.534" v="51" actId="18676"/>
        <pc:sldMkLst>
          <pc:docMk/>
          <pc:sldMk cId="2984082230" sldId="682"/>
        </pc:sldMkLst>
      </pc:sldChg>
      <pc:sldChg chg="delSp modSp add del mod">
        <pc:chgData name="Karl Michael Höferl" userId="544d2ce1-0a3b-4706-9dfd-c6d69d0e3c8e" providerId="ADAL" clId="{E771A02B-0AF0-4FB2-9686-C19BB21A7CDA}" dt="2024-12-05T14:04:01.951" v="2485" actId="47"/>
        <pc:sldMkLst>
          <pc:docMk/>
          <pc:sldMk cId="2135247906" sldId="683"/>
        </pc:sldMkLst>
        <pc:spChg chg="mod">
          <ac:chgData name="Karl Michael Höferl" userId="544d2ce1-0a3b-4706-9dfd-c6d69d0e3c8e" providerId="ADAL" clId="{E771A02B-0AF0-4FB2-9686-C19BB21A7CDA}" dt="2024-12-05T14:01:03.364" v="2451" actId="1035"/>
          <ac:spMkLst>
            <pc:docMk/>
            <pc:sldMk cId="2135247906" sldId="683"/>
            <ac:spMk id="3" creationId="{4EEBA8F9-3926-49FF-E359-55A256C75E8B}"/>
          </ac:spMkLst>
        </pc:spChg>
        <pc:spChg chg="mod">
          <ac:chgData name="Karl Michael Höferl" userId="544d2ce1-0a3b-4706-9dfd-c6d69d0e3c8e" providerId="ADAL" clId="{E771A02B-0AF0-4FB2-9686-C19BB21A7CDA}" dt="2024-12-05T13:59:58.156" v="2406" actId="6549"/>
          <ac:spMkLst>
            <pc:docMk/>
            <pc:sldMk cId="2135247906" sldId="683"/>
            <ac:spMk id="10" creationId="{A763F76B-A7CB-EEBD-37FC-B013FBCC1832}"/>
          </ac:spMkLst>
        </pc:spChg>
        <pc:picChg chg="del">
          <ac:chgData name="Karl Michael Höferl" userId="544d2ce1-0a3b-4706-9dfd-c6d69d0e3c8e" providerId="ADAL" clId="{E771A02B-0AF0-4FB2-9686-C19BB21A7CDA}" dt="2024-12-05T13:59:27.749" v="2390" actId="478"/>
          <ac:picMkLst>
            <pc:docMk/>
            <pc:sldMk cId="2135247906" sldId="683"/>
            <ac:picMk id="11" creationId="{B18829BB-12AF-9A21-622B-F96A7167FEC1}"/>
          </ac:picMkLst>
        </pc:picChg>
      </pc:sldChg>
      <pc:sldChg chg="del">
        <pc:chgData name="Karl Michael Höferl" userId="544d2ce1-0a3b-4706-9dfd-c6d69d0e3c8e" providerId="ADAL" clId="{E771A02B-0AF0-4FB2-9686-C19BB21A7CDA}" dt="2024-12-04T14:40:34.534" v="51" actId="18676"/>
        <pc:sldMkLst>
          <pc:docMk/>
          <pc:sldMk cId="3888114917" sldId="683"/>
        </pc:sldMkLst>
      </pc:sldChg>
      <pc:sldChg chg="addSp delSp modSp add mod ord">
        <pc:chgData name="Karl Michael Höferl" userId="544d2ce1-0a3b-4706-9dfd-c6d69d0e3c8e" providerId="ADAL" clId="{E771A02B-0AF0-4FB2-9686-C19BB21A7CDA}" dt="2024-12-07T07:38:17.955" v="8202" actId="790"/>
        <pc:sldMkLst>
          <pc:docMk/>
          <pc:sldMk cId="560792698" sldId="684"/>
        </pc:sldMkLst>
        <pc:spChg chg="mod">
          <ac:chgData name="Karl Michael Höferl" userId="544d2ce1-0a3b-4706-9dfd-c6d69d0e3c8e" providerId="ADAL" clId="{E771A02B-0AF0-4FB2-9686-C19BB21A7CDA}" dt="2024-12-07T07:38:17.952" v="8199" actId="790"/>
          <ac:spMkLst>
            <pc:docMk/>
            <pc:sldMk cId="560792698" sldId="684"/>
            <ac:spMk id="2" creationId="{D950894E-F3BB-B88D-107B-960839D7E152}"/>
          </ac:spMkLst>
        </pc:spChg>
        <pc:spChg chg="mod">
          <ac:chgData name="Karl Michael Höferl" userId="544d2ce1-0a3b-4706-9dfd-c6d69d0e3c8e" providerId="ADAL" clId="{E771A02B-0AF0-4FB2-9686-C19BB21A7CDA}" dt="2024-12-07T07:38:17.953" v="8200" actId="790"/>
          <ac:spMkLst>
            <pc:docMk/>
            <pc:sldMk cId="560792698" sldId="684"/>
            <ac:spMk id="3" creationId="{4EEBA8F9-3926-49FF-E359-55A256C75E8B}"/>
          </ac:spMkLst>
        </pc:spChg>
        <pc:spChg chg="mod">
          <ac:chgData name="Karl Michael Höferl" userId="544d2ce1-0a3b-4706-9dfd-c6d69d0e3c8e" providerId="ADAL" clId="{E771A02B-0AF0-4FB2-9686-C19BB21A7CDA}" dt="2024-12-07T07:38:17.954" v="8201" actId="790"/>
          <ac:spMkLst>
            <pc:docMk/>
            <pc:sldMk cId="560792698" sldId="684"/>
            <ac:spMk id="5" creationId="{E84D6B8B-ECA3-D6B4-A71A-EB8AD268385D}"/>
          </ac:spMkLst>
        </pc:spChg>
        <pc:spChg chg="mod">
          <ac:chgData name="Karl Michael Höferl" userId="544d2ce1-0a3b-4706-9dfd-c6d69d0e3c8e" providerId="ADAL" clId="{E771A02B-0AF0-4FB2-9686-C19BB21A7CDA}" dt="2024-12-07T07:38:17.955" v="8202" actId="790"/>
          <ac:spMkLst>
            <pc:docMk/>
            <pc:sldMk cId="560792698" sldId="684"/>
            <ac:spMk id="6" creationId="{BA40F64E-E655-0081-7454-29C50AC77FD1}"/>
          </ac:spMkLst>
        </pc:spChg>
        <pc:spChg chg="add mod">
          <ac:chgData name="Karl Michael Höferl" userId="544d2ce1-0a3b-4706-9dfd-c6d69d0e3c8e" providerId="ADAL" clId="{E771A02B-0AF0-4FB2-9686-C19BB21A7CDA}" dt="2024-12-05T14:03:02.388" v="2454"/>
          <ac:spMkLst>
            <pc:docMk/>
            <pc:sldMk cId="560792698" sldId="684"/>
            <ac:spMk id="7" creationId="{9A327617-A2E1-F8E5-073A-A9C3005B3806}"/>
          </ac:spMkLst>
        </pc:spChg>
        <pc:spChg chg="add mod">
          <ac:chgData name="Karl Michael Höferl" userId="544d2ce1-0a3b-4706-9dfd-c6d69d0e3c8e" providerId="ADAL" clId="{E771A02B-0AF0-4FB2-9686-C19BB21A7CDA}" dt="2024-12-05T14:03:02.388" v="2454"/>
          <ac:spMkLst>
            <pc:docMk/>
            <pc:sldMk cId="560792698" sldId="684"/>
            <ac:spMk id="8" creationId="{B5CCF5D0-6C9D-0A93-CB58-F7E98FF13558}"/>
          </ac:spMkLst>
        </pc:spChg>
        <pc:spChg chg="del">
          <ac:chgData name="Karl Michael Höferl" userId="544d2ce1-0a3b-4706-9dfd-c6d69d0e3c8e" providerId="ADAL" clId="{E771A02B-0AF0-4FB2-9686-C19BB21A7CDA}" dt="2024-12-05T14:03:32.857" v="2472"/>
          <ac:spMkLst>
            <pc:docMk/>
            <pc:sldMk cId="560792698" sldId="684"/>
            <ac:spMk id="10" creationId="{A763F76B-A7CB-EEBD-37FC-B013FBCC1832}"/>
          </ac:spMkLst>
        </pc:spChg>
        <pc:grpChg chg="add mod">
          <ac:chgData name="Karl Michael Höferl" userId="544d2ce1-0a3b-4706-9dfd-c6d69d0e3c8e" providerId="ADAL" clId="{E771A02B-0AF0-4FB2-9686-C19BB21A7CDA}" dt="2024-12-05T14:03:02.388" v="2454"/>
          <ac:grpSpMkLst>
            <pc:docMk/>
            <pc:sldMk cId="560792698" sldId="684"/>
            <ac:grpSpMk id="4" creationId="{179E1E77-DCAD-2BE3-A03F-0EA1348716EA}"/>
          </ac:grpSpMkLst>
        </pc:grpChg>
        <pc:graphicFrameChg chg="add del mod">
          <ac:chgData name="Karl Michael Höferl" userId="544d2ce1-0a3b-4706-9dfd-c6d69d0e3c8e" providerId="ADAL" clId="{E771A02B-0AF0-4FB2-9686-C19BB21A7CDA}" dt="2024-12-05T14:03:30.955" v="2471" actId="21"/>
          <ac:graphicFrameMkLst>
            <pc:docMk/>
            <pc:sldMk cId="560792698" sldId="684"/>
            <ac:graphicFrameMk id="9" creationId="{1613D897-7872-1F6E-6613-09DCF9844FCC}"/>
          </ac:graphicFrameMkLst>
        </pc:graphicFrameChg>
        <pc:graphicFrameChg chg="add mod">
          <ac:chgData name="Karl Michael Höferl" userId="544d2ce1-0a3b-4706-9dfd-c6d69d0e3c8e" providerId="ADAL" clId="{E771A02B-0AF0-4FB2-9686-C19BB21A7CDA}" dt="2024-12-05T14:03:32.857" v="2472"/>
          <ac:graphicFrameMkLst>
            <pc:docMk/>
            <pc:sldMk cId="560792698" sldId="684"/>
            <ac:graphicFrameMk id="11" creationId="{1613D897-7872-1F6E-6613-09DCF9844FCC}"/>
          </ac:graphicFrameMkLst>
        </pc:graphicFrameChg>
      </pc:sldChg>
      <pc:sldChg chg="del">
        <pc:chgData name="Karl Michael Höferl" userId="544d2ce1-0a3b-4706-9dfd-c6d69d0e3c8e" providerId="ADAL" clId="{E771A02B-0AF0-4FB2-9686-C19BB21A7CDA}" dt="2024-12-04T14:40:34.534" v="51" actId="18676"/>
        <pc:sldMkLst>
          <pc:docMk/>
          <pc:sldMk cId="1849271951" sldId="684"/>
        </pc:sldMkLst>
      </pc:sldChg>
      <pc:sldChg chg="del">
        <pc:chgData name="Karl Michael Höferl" userId="544d2ce1-0a3b-4706-9dfd-c6d69d0e3c8e" providerId="ADAL" clId="{E771A02B-0AF0-4FB2-9686-C19BB21A7CDA}" dt="2024-12-04T14:40:34.534" v="51" actId="18676"/>
        <pc:sldMkLst>
          <pc:docMk/>
          <pc:sldMk cId="833014263" sldId="685"/>
        </pc:sldMkLst>
      </pc:sldChg>
      <pc:sldChg chg="addSp delSp modSp add mod ord">
        <pc:chgData name="Karl Michael Höferl" userId="544d2ce1-0a3b-4706-9dfd-c6d69d0e3c8e" providerId="ADAL" clId="{E771A02B-0AF0-4FB2-9686-C19BB21A7CDA}" dt="2024-12-07T07:38:17.962" v="8207" actId="790"/>
        <pc:sldMkLst>
          <pc:docMk/>
          <pc:sldMk cId="4216061031" sldId="685"/>
        </pc:sldMkLst>
        <pc:spChg chg="mod">
          <ac:chgData name="Karl Michael Höferl" userId="544d2ce1-0a3b-4706-9dfd-c6d69d0e3c8e" providerId="ADAL" clId="{E771A02B-0AF0-4FB2-9686-C19BB21A7CDA}" dt="2024-12-07T07:38:17.955" v="8203" actId="790"/>
          <ac:spMkLst>
            <pc:docMk/>
            <pc:sldMk cId="4216061031" sldId="685"/>
            <ac:spMk id="2" creationId="{D950894E-F3BB-B88D-107B-960839D7E152}"/>
          </ac:spMkLst>
        </pc:spChg>
        <pc:spChg chg="mod">
          <ac:chgData name="Karl Michael Höferl" userId="544d2ce1-0a3b-4706-9dfd-c6d69d0e3c8e" providerId="ADAL" clId="{E771A02B-0AF0-4FB2-9686-C19BB21A7CDA}" dt="2024-12-07T07:38:17.957" v="8204" actId="790"/>
          <ac:spMkLst>
            <pc:docMk/>
            <pc:sldMk cId="4216061031" sldId="685"/>
            <ac:spMk id="3" creationId="{4EEBA8F9-3926-49FF-E359-55A256C75E8B}"/>
          </ac:spMkLst>
        </pc:spChg>
        <pc:spChg chg="mod">
          <ac:chgData name="Karl Michael Höferl" userId="544d2ce1-0a3b-4706-9dfd-c6d69d0e3c8e" providerId="ADAL" clId="{E771A02B-0AF0-4FB2-9686-C19BB21A7CDA}" dt="2024-12-07T07:38:17.957" v="8205" actId="790"/>
          <ac:spMkLst>
            <pc:docMk/>
            <pc:sldMk cId="4216061031" sldId="685"/>
            <ac:spMk id="5" creationId="{E84D6B8B-ECA3-D6B4-A71A-EB8AD268385D}"/>
          </ac:spMkLst>
        </pc:spChg>
        <pc:spChg chg="mod">
          <ac:chgData name="Karl Michael Höferl" userId="544d2ce1-0a3b-4706-9dfd-c6d69d0e3c8e" providerId="ADAL" clId="{E771A02B-0AF0-4FB2-9686-C19BB21A7CDA}" dt="2024-12-07T07:38:17.959" v="8206" actId="790"/>
          <ac:spMkLst>
            <pc:docMk/>
            <pc:sldMk cId="4216061031" sldId="685"/>
            <ac:spMk id="6" creationId="{BA40F64E-E655-0081-7454-29C50AC77FD1}"/>
          </ac:spMkLst>
        </pc:spChg>
        <pc:spChg chg="add mod">
          <ac:chgData name="Karl Michael Höferl" userId="544d2ce1-0a3b-4706-9dfd-c6d69d0e3c8e" providerId="ADAL" clId="{E771A02B-0AF0-4FB2-9686-C19BB21A7CDA}" dt="2024-12-07T07:38:17.962" v="8207" actId="790"/>
          <ac:spMkLst>
            <pc:docMk/>
            <pc:sldMk cId="4216061031" sldId="685"/>
            <ac:spMk id="7" creationId="{025E424B-45DC-7FD7-C77A-95FC47EFE6F7}"/>
          </ac:spMkLst>
        </pc:spChg>
        <pc:graphicFrameChg chg="del">
          <ac:chgData name="Karl Michael Höferl" userId="544d2ce1-0a3b-4706-9dfd-c6d69d0e3c8e" providerId="ADAL" clId="{E771A02B-0AF0-4FB2-9686-C19BB21A7CDA}" dt="2024-12-05T14:04:13.313" v="2486" actId="478"/>
          <ac:graphicFrameMkLst>
            <pc:docMk/>
            <pc:sldMk cId="4216061031" sldId="685"/>
            <ac:graphicFrameMk id="11" creationId="{1613D897-7872-1F6E-6613-09DCF9844FCC}"/>
          </ac:graphicFrameMkLst>
        </pc:graphicFrameChg>
      </pc:sldChg>
      <pc:sldChg chg="addSp modSp add mod modClrScheme chgLayout">
        <pc:chgData name="Karl Michael Höferl" userId="544d2ce1-0a3b-4706-9dfd-c6d69d0e3c8e" providerId="ADAL" clId="{E771A02B-0AF0-4FB2-9686-C19BB21A7CDA}" dt="2024-12-07T07:38:18.011" v="8250" actId="790"/>
        <pc:sldMkLst>
          <pc:docMk/>
          <pc:sldMk cId="47881719" sldId="686"/>
        </pc:sldMkLst>
        <pc:spChg chg="mod ord">
          <ac:chgData name="Karl Michael Höferl" userId="544d2ce1-0a3b-4706-9dfd-c6d69d0e3c8e" providerId="ADAL" clId="{E771A02B-0AF0-4FB2-9686-C19BB21A7CDA}" dt="2024-12-07T07:38:18.002" v="8245" actId="790"/>
          <ac:spMkLst>
            <pc:docMk/>
            <pc:sldMk cId="47881719" sldId="686"/>
            <ac:spMk id="2" creationId="{96C0BB7A-0045-E0C7-1175-522049429053}"/>
          </ac:spMkLst>
        </pc:spChg>
        <pc:spChg chg="mod ord">
          <ac:chgData name="Karl Michael Höferl" userId="544d2ce1-0a3b-4706-9dfd-c6d69d0e3c8e" providerId="ADAL" clId="{E771A02B-0AF0-4FB2-9686-C19BB21A7CDA}" dt="2024-12-07T07:38:18.003" v="8246" actId="790"/>
          <ac:spMkLst>
            <pc:docMk/>
            <pc:sldMk cId="47881719" sldId="686"/>
            <ac:spMk id="3" creationId="{1BA0FD91-B1CE-9033-E8AE-E85DCFB85C7A}"/>
          </ac:spMkLst>
        </pc:spChg>
        <pc:spChg chg="mod ord">
          <ac:chgData name="Karl Michael Höferl" userId="544d2ce1-0a3b-4706-9dfd-c6d69d0e3c8e" providerId="ADAL" clId="{E771A02B-0AF0-4FB2-9686-C19BB21A7CDA}" dt="2024-12-07T07:38:18.007" v="8247" actId="790"/>
          <ac:spMkLst>
            <pc:docMk/>
            <pc:sldMk cId="47881719" sldId="686"/>
            <ac:spMk id="4" creationId="{1DA77194-2CC1-7374-F112-8138209E91CE}"/>
          </ac:spMkLst>
        </pc:spChg>
        <pc:spChg chg="mod ord">
          <ac:chgData name="Karl Michael Höferl" userId="544d2ce1-0a3b-4706-9dfd-c6d69d0e3c8e" providerId="ADAL" clId="{E771A02B-0AF0-4FB2-9686-C19BB21A7CDA}" dt="2024-12-07T07:38:18.010" v="8249" actId="790"/>
          <ac:spMkLst>
            <pc:docMk/>
            <pc:sldMk cId="47881719" sldId="686"/>
            <ac:spMk id="5" creationId="{E180331C-C210-3AFD-3A3D-B77B57DDF4A0}"/>
          </ac:spMkLst>
        </pc:spChg>
        <pc:spChg chg="mod ord">
          <ac:chgData name="Karl Michael Höferl" userId="544d2ce1-0a3b-4706-9dfd-c6d69d0e3c8e" providerId="ADAL" clId="{E771A02B-0AF0-4FB2-9686-C19BB21A7CDA}" dt="2024-12-07T07:38:18.011" v="8250" actId="790"/>
          <ac:spMkLst>
            <pc:docMk/>
            <pc:sldMk cId="47881719" sldId="686"/>
            <ac:spMk id="6" creationId="{7EEBFE3A-BCAE-00C6-E49B-8FDE75E842E6}"/>
          </ac:spMkLst>
        </pc:spChg>
        <pc:spChg chg="add mod ord">
          <ac:chgData name="Karl Michael Höferl" userId="544d2ce1-0a3b-4706-9dfd-c6d69d0e3c8e" providerId="ADAL" clId="{E771A02B-0AF0-4FB2-9686-C19BB21A7CDA}" dt="2024-12-07T07:38:18.009" v="8248" actId="790"/>
          <ac:spMkLst>
            <pc:docMk/>
            <pc:sldMk cId="47881719" sldId="686"/>
            <ac:spMk id="7" creationId="{771AF425-2575-9731-DE9C-0D15C7A4DEC5}"/>
          </ac:spMkLst>
        </pc:spChg>
      </pc:sldChg>
      <pc:sldChg chg="del">
        <pc:chgData name="Karl Michael Höferl" userId="544d2ce1-0a3b-4706-9dfd-c6d69d0e3c8e" providerId="ADAL" clId="{E771A02B-0AF0-4FB2-9686-C19BB21A7CDA}" dt="2024-12-04T14:40:34.534" v="51" actId="18676"/>
        <pc:sldMkLst>
          <pc:docMk/>
          <pc:sldMk cId="3562787270" sldId="686"/>
        </pc:sldMkLst>
      </pc:sldChg>
      <pc:sldChg chg="del">
        <pc:chgData name="Karl Michael Höferl" userId="544d2ce1-0a3b-4706-9dfd-c6d69d0e3c8e" providerId="ADAL" clId="{E771A02B-0AF0-4FB2-9686-C19BB21A7CDA}" dt="2024-12-04T14:40:34.534" v="51" actId="18676"/>
        <pc:sldMkLst>
          <pc:docMk/>
          <pc:sldMk cId="3084817095" sldId="687"/>
        </pc:sldMkLst>
      </pc:sldChg>
      <pc:sldChg chg="addSp delSp modSp add mod modAnim">
        <pc:chgData name="Karl Michael Höferl" userId="544d2ce1-0a3b-4706-9dfd-c6d69d0e3c8e" providerId="ADAL" clId="{E771A02B-0AF0-4FB2-9686-C19BB21A7CDA}" dt="2024-12-07T07:38:18.017" v="8256" actId="790"/>
        <pc:sldMkLst>
          <pc:docMk/>
          <pc:sldMk cId="3714195797" sldId="687"/>
        </pc:sldMkLst>
        <pc:spChg chg="mod">
          <ac:chgData name="Karl Michael Höferl" userId="544d2ce1-0a3b-4706-9dfd-c6d69d0e3c8e" providerId="ADAL" clId="{E771A02B-0AF0-4FB2-9686-C19BB21A7CDA}" dt="2024-12-07T07:38:18.012" v="8251" actId="790"/>
          <ac:spMkLst>
            <pc:docMk/>
            <pc:sldMk cId="3714195797" sldId="687"/>
            <ac:spMk id="2" creationId="{96C0BB7A-0045-E0C7-1175-522049429053}"/>
          </ac:spMkLst>
        </pc:spChg>
        <pc:spChg chg="mod">
          <ac:chgData name="Karl Michael Höferl" userId="544d2ce1-0a3b-4706-9dfd-c6d69d0e3c8e" providerId="ADAL" clId="{E771A02B-0AF0-4FB2-9686-C19BB21A7CDA}" dt="2024-12-07T07:38:18.013" v="8252" actId="790"/>
          <ac:spMkLst>
            <pc:docMk/>
            <pc:sldMk cId="3714195797" sldId="687"/>
            <ac:spMk id="3" creationId="{1BA0FD91-B1CE-9033-E8AE-E85DCFB85C7A}"/>
          </ac:spMkLst>
        </pc:spChg>
        <pc:spChg chg="del mod">
          <ac:chgData name="Karl Michael Höferl" userId="544d2ce1-0a3b-4706-9dfd-c6d69d0e3c8e" providerId="ADAL" clId="{E771A02B-0AF0-4FB2-9686-C19BB21A7CDA}" dt="2024-12-05T14:35:12.681" v="3109"/>
          <ac:spMkLst>
            <pc:docMk/>
            <pc:sldMk cId="3714195797" sldId="687"/>
            <ac:spMk id="4" creationId="{1DA77194-2CC1-7374-F112-8138209E91CE}"/>
          </ac:spMkLst>
        </pc:spChg>
        <pc:spChg chg="mod">
          <ac:chgData name="Karl Michael Höferl" userId="544d2ce1-0a3b-4706-9dfd-c6d69d0e3c8e" providerId="ADAL" clId="{E771A02B-0AF0-4FB2-9686-C19BB21A7CDA}" dt="2024-12-07T07:38:18.014" v="8253" actId="790"/>
          <ac:spMkLst>
            <pc:docMk/>
            <pc:sldMk cId="3714195797" sldId="687"/>
            <ac:spMk id="5" creationId="{E180331C-C210-3AFD-3A3D-B77B57DDF4A0}"/>
          </ac:spMkLst>
        </pc:spChg>
        <pc:spChg chg="mod">
          <ac:chgData name="Karl Michael Höferl" userId="544d2ce1-0a3b-4706-9dfd-c6d69d0e3c8e" providerId="ADAL" clId="{E771A02B-0AF0-4FB2-9686-C19BB21A7CDA}" dt="2024-12-07T07:38:18.015" v="8254" actId="790"/>
          <ac:spMkLst>
            <pc:docMk/>
            <pc:sldMk cId="3714195797" sldId="687"/>
            <ac:spMk id="6" creationId="{7EEBFE3A-BCAE-00C6-E49B-8FDE75E842E6}"/>
          </ac:spMkLst>
        </pc:spChg>
        <pc:spChg chg="del mod">
          <ac:chgData name="Karl Michael Höferl" userId="544d2ce1-0a3b-4706-9dfd-c6d69d0e3c8e" providerId="ADAL" clId="{E771A02B-0AF0-4FB2-9686-C19BB21A7CDA}" dt="2024-12-05T14:33:22.088" v="3103" actId="478"/>
          <ac:spMkLst>
            <pc:docMk/>
            <pc:sldMk cId="3714195797" sldId="687"/>
            <ac:spMk id="7" creationId="{771AF425-2575-9731-DE9C-0D15C7A4DEC5}"/>
          </ac:spMkLst>
        </pc:spChg>
        <pc:spChg chg="add del mod">
          <ac:chgData name="Karl Michael Höferl" userId="544d2ce1-0a3b-4706-9dfd-c6d69d0e3c8e" providerId="ADAL" clId="{E771A02B-0AF0-4FB2-9686-C19BB21A7CDA}" dt="2024-12-05T14:36:05.351" v="3115"/>
          <ac:spMkLst>
            <pc:docMk/>
            <pc:sldMk cId="3714195797" sldId="687"/>
            <ac:spMk id="10" creationId="{A234203A-1BE1-2D24-BFAE-9E3C14B6885E}"/>
          </ac:spMkLst>
        </pc:spChg>
        <pc:spChg chg="add mod">
          <ac:chgData name="Karl Michael Höferl" userId="544d2ce1-0a3b-4706-9dfd-c6d69d0e3c8e" providerId="ADAL" clId="{E771A02B-0AF0-4FB2-9686-C19BB21A7CDA}" dt="2024-12-07T07:38:18.016" v="8255" actId="790"/>
          <ac:spMkLst>
            <pc:docMk/>
            <pc:sldMk cId="3714195797" sldId="687"/>
            <ac:spMk id="11" creationId="{0E87C19E-E4DC-22C0-0C5C-CAE5089E0C8E}"/>
          </ac:spMkLst>
        </pc:spChg>
        <pc:spChg chg="del mod topLvl">
          <ac:chgData name="Karl Michael Höferl" userId="544d2ce1-0a3b-4706-9dfd-c6d69d0e3c8e" providerId="ADAL" clId="{E771A02B-0AF0-4FB2-9686-C19BB21A7CDA}" dt="2024-12-05T14:41:20.561" v="3283" actId="478"/>
          <ac:spMkLst>
            <pc:docMk/>
            <pc:sldMk cId="3714195797" sldId="687"/>
            <ac:spMk id="14" creationId="{944582C3-5369-E6DE-895A-704078C0A57E}"/>
          </ac:spMkLst>
        </pc:spChg>
        <pc:spChg chg="add mod">
          <ac:chgData name="Karl Michael Höferl" userId="544d2ce1-0a3b-4706-9dfd-c6d69d0e3c8e" providerId="ADAL" clId="{E771A02B-0AF0-4FB2-9686-C19BB21A7CDA}" dt="2024-12-07T07:38:18.017" v="8256" actId="790"/>
          <ac:spMkLst>
            <pc:docMk/>
            <pc:sldMk cId="3714195797" sldId="687"/>
            <ac:spMk id="16" creationId="{8B63785B-194E-42B5-5242-45B5607923BD}"/>
          </ac:spMkLst>
        </pc:spChg>
        <pc:grpChg chg="add del mod">
          <ac:chgData name="Karl Michael Höferl" userId="544d2ce1-0a3b-4706-9dfd-c6d69d0e3c8e" providerId="ADAL" clId="{E771A02B-0AF0-4FB2-9686-C19BB21A7CDA}" dt="2024-12-05T14:41:14.733" v="3281" actId="165"/>
          <ac:grpSpMkLst>
            <pc:docMk/>
            <pc:sldMk cId="3714195797" sldId="687"/>
            <ac:grpSpMk id="13" creationId="{00728AAE-8BE5-EA49-C7EF-273A7E6D7FF5}"/>
          </ac:grpSpMkLst>
        </pc:grpChg>
        <pc:graphicFrameChg chg="add mod modGraphic">
          <ac:chgData name="Karl Michael Höferl" userId="544d2ce1-0a3b-4706-9dfd-c6d69d0e3c8e" providerId="ADAL" clId="{E771A02B-0AF0-4FB2-9686-C19BB21A7CDA}" dt="2024-12-05T14:41:59.818" v="3335" actId="1035"/>
          <ac:graphicFrameMkLst>
            <pc:docMk/>
            <pc:sldMk cId="3714195797" sldId="687"/>
            <ac:graphicFrameMk id="12" creationId="{1EAB7587-1BDC-3CF2-9D2F-DEEA04FF2730}"/>
          </ac:graphicFrameMkLst>
        </pc:graphicFrameChg>
        <pc:picChg chg="add del mod">
          <ac:chgData name="Karl Michael Höferl" userId="544d2ce1-0a3b-4706-9dfd-c6d69d0e3c8e" providerId="ADAL" clId="{E771A02B-0AF0-4FB2-9686-C19BB21A7CDA}" dt="2024-12-05T14:35:10.423" v="3108" actId="21"/>
          <ac:picMkLst>
            <pc:docMk/>
            <pc:sldMk cId="3714195797" sldId="687"/>
            <ac:picMk id="8" creationId="{E62D9DAC-5C61-48FF-9F76-D2DF12797CF0}"/>
          </ac:picMkLst>
        </pc:picChg>
        <pc:picChg chg="add mod">
          <ac:chgData name="Karl Michael Höferl" userId="544d2ce1-0a3b-4706-9dfd-c6d69d0e3c8e" providerId="ADAL" clId="{E771A02B-0AF0-4FB2-9686-C19BB21A7CDA}" dt="2024-12-05T14:41:59.818" v="3335" actId="1035"/>
          <ac:picMkLst>
            <pc:docMk/>
            <pc:sldMk cId="3714195797" sldId="687"/>
            <ac:picMk id="9" creationId="{E62D9DAC-5C61-48FF-9F76-D2DF12797CF0}"/>
          </ac:picMkLst>
        </pc:picChg>
        <pc:picChg chg="del mod topLvl">
          <ac:chgData name="Karl Michael Höferl" userId="544d2ce1-0a3b-4706-9dfd-c6d69d0e3c8e" providerId="ADAL" clId="{E771A02B-0AF0-4FB2-9686-C19BB21A7CDA}" dt="2024-12-05T14:41:21.208" v="3284" actId="478"/>
          <ac:picMkLst>
            <pc:docMk/>
            <pc:sldMk cId="3714195797" sldId="687"/>
            <ac:picMk id="15" creationId="{5D06C3CB-BC20-9AE3-4430-BB345CA3763B}"/>
          </ac:picMkLst>
        </pc:picChg>
      </pc:sldChg>
      <pc:sldChg chg="del">
        <pc:chgData name="Karl Michael Höferl" userId="544d2ce1-0a3b-4706-9dfd-c6d69d0e3c8e" providerId="ADAL" clId="{E771A02B-0AF0-4FB2-9686-C19BB21A7CDA}" dt="2024-12-04T14:40:34.534" v="51" actId="18676"/>
        <pc:sldMkLst>
          <pc:docMk/>
          <pc:sldMk cId="214254299" sldId="688"/>
        </pc:sldMkLst>
      </pc:sldChg>
      <pc:sldChg chg="addSp delSp modSp new del mod modClrScheme chgLayout">
        <pc:chgData name="Karl Michael Höferl" userId="544d2ce1-0a3b-4706-9dfd-c6d69d0e3c8e" providerId="ADAL" clId="{E771A02B-0AF0-4FB2-9686-C19BB21A7CDA}" dt="2024-12-05T14:46:15.916" v="3352" actId="47"/>
        <pc:sldMkLst>
          <pc:docMk/>
          <pc:sldMk cId="2970876102" sldId="688"/>
        </pc:sldMkLst>
        <pc:spChg chg="mod ord">
          <ac:chgData name="Karl Michael Höferl" userId="544d2ce1-0a3b-4706-9dfd-c6d69d0e3c8e" providerId="ADAL" clId="{E771A02B-0AF0-4FB2-9686-C19BB21A7CDA}" dt="2024-12-05T14:45:33.877" v="3337" actId="700"/>
          <ac:spMkLst>
            <pc:docMk/>
            <pc:sldMk cId="2970876102" sldId="688"/>
            <ac:spMk id="2" creationId="{0158E5F1-52F6-91B1-4E9D-2510D7D7208A}"/>
          </ac:spMkLst>
        </pc:spChg>
        <pc:spChg chg="del mod ord">
          <ac:chgData name="Karl Michael Höferl" userId="544d2ce1-0a3b-4706-9dfd-c6d69d0e3c8e" providerId="ADAL" clId="{E771A02B-0AF0-4FB2-9686-C19BB21A7CDA}" dt="2024-12-05T14:45:33.877" v="3337" actId="700"/>
          <ac:spMkLst>
            <pc:docMk/>
            <pc:sldMk cId="2970876102" sldId="688"/>
            <ac:spMk id="3" creationId="{C5203E73-E31E-5E62-9532-9FE773938D70}"/>
          </ac:spMkLst>
        </pc:spChg>
        <pc:spChg chg="del mod ord">
          <ac:chgData name="Karl Michael Höferl" userId="544d2ce1-0a3b-4706-9dfd-c6d69d0e3c8e" providerId="ADAL" clId="{E771A02B-0AF0-4FB2-9686-C19BB21A7CDA}" dt="2024-12-05T14:45:33.877" v="3337" actId="700"/>
          <ac:spMkLst>
            <pc:docMk/>
            <pc:sldMk cId="2970876102" sldId="688"/>
            <ac:spMk id="4" creationId="{36834328-C579-4EEF-7733-EB83F8DE6E4D}"/>
          </ac:spMkLst>
        </pc:spChg>
        <pc:spChg chg="del">
          <ac:chgData name="Karl Michael Höferl" userId="544d2ce1-0a3b-4706-9dfd-c6d69d0e3c8e" providerId="ADAL" clId="{E771A02B-0AF0-4FB2-9686-C19BB21A7CDA}" dt="2024-12-05T14:45:33.877" v="3337" actId="700"/>
          <ac:spMkLst>
            <pc:docMk/>
            <pc:sldMk cId="2970876102" sldId="688"/>
            <ac:spMk id="5" creationId="{15677501-AD45-A177-DB02-5655B84068F4}"/>
          </ac:spMkLst>
        </pc:spChg>
        <pc:spChg chg="mod ord">
          <ac:chgData name="Karl Michael Höferl" userId="544d2ce1-0a3b-4706-9dfd-c6d69d0e3c8e" providerId="ADAL" clId="{E771A02B-0AF0-4FB2-9686-C19BB21A7CDA}" dt="2024-12-05T14:45:33.877" v="3337" actId="700"/>
          <ac:spMkLst>
            <pc:docMk/>
            <pc:sldMk cId="2970876102" sldId="688"/>
            <ac:spMk id="6" creationId="{22BA1838-1807-1B7B-C407-7683D0ADE713}"/>
          </ac:spMkLst>
        </pc:spChg>
        <pc:spChg chg="mod ord">
          <ac:chgData name="Karl Michael Höferl" userId="544d2ce1-0a3b-4706-9dfd-c6d69d0e3c8e" providerId="ADAL" clId="{E771A02B-0AF0-4FB2-9686-C19BB21A7CDA}" dt="2024-12-05T14:45:33.877" v="3337" actId="700"/>
          <ac:spMkLst>
            <pc:docMk/>
            <pc:sldMk cId="2970876102" sldId="688"/>
            <ac:spMk id="7" creationId="{C2C584AE-87C8-5988-CB33-2E2B48D57B22}"/>
          </ac:spMkLst>
        </pc:spChg>
        <pc:spChg chg="add mod ord">
          <ac:chgData name="Karl Michael Höferl" userId="544d2ce1-0a3b-4706-9dfd-c6d69d0e3c8e" providerId="ADAL" clId="{E771A02B-0AF0-4FB2-9686-C19BB21A7CDA}" dt="2024-12-05T14:45:33.877" v="3337" actId="700"/>
          <ac:spMkLst>
            <pc:docMk/>
            <pc:sldMk cId="2970876102" sldId="688"/>
            <ac:spMk id="8" creationId="{DA69C623-99DA-1010-13BB-858293AC6C89}"/>
          </ac:spMkLst>
        </pc:spChg>
        <pc:spChg chg="add mod ord">
          <ac:chgData name="Karl Michael Höferl" userId="544d2ce1-0a3b-4706-9dfd-c6d69d0e3c8e" providerId="ADAL" clId="{E771A02B-0AF0-4FB2-9686-C19BB21A7CDA}" dt="2024-12-05T14:45:33.877" v="3337" actId="700"/>
          <ac:spMkLst>
            <pc:docMk/>
            <pc:sldMk cId="2970876102" sldId="688"/>
            <ac:spMk id="9" creationId="{0B1BC08D-054D-E866-4BBD-A04551AD3C6B}"/>
          </ac:spMkLst>
        </pc:spChg>
      </pc:sldChg>
      <pc:sldChg chg="addSp delSp modSp add mod delAnim">
        <pc:chgData name="Karl Michael Höferl" userId="544d2ce1-0a3b-4706-9dfd-c6d69d0e3c8e" providerId="ADAL" clId="{E771A02B-0AF0-4FB2-9686-C19BB21A7CDA}" dt="2024-12-07T07:38:18.024" v="8261" actId="790"/>
        <pc:sldMkLst>
          <pc:docMk/>
          <pc:sldMk cId="1850542708" sldId="689"/>
        </pc:sldMkLst>
        <pc:spChg chg="mod">
          <ac:chgData name="Karl Michael Höferl" userId="544d2ce1-0a3b-4706-9dfd-c6d69d0e3c8e" providerId="ADAL" clId="{E771A02B-0AF0-4FB2-9686-C19BB21A7CDA}" dt="2024-12-07T07:38:18.019" v="8257" actId="790"/>
          <ac:spMkLst>
            <pc:docMk/>
            <pc:sldMk cId="1850542708" sldId="689"/>
            <ac:spMk id="2" creationId="{96C0BB7A-0045-E0C7-1175-522049429053}"/>
          </ac:spMkLst>
        </pc:spChg>
        <pc:spChg chg="mod">
          <ac:chgData name="Karl Michael Höferl" userId="544d2ce1-0a3b-4706-9dfd-c6d69d0e3c8e" providerId="ADAL" clId="{E771A02B-0AF0-4FB2-9686-C19BB21A7CDA}" dt="2024-12-07T07:38:18.020" v="8258" actId="790"/>
          <ac:spMkLst>
            <pc:docMk/>
            <pc:sldMk cId="1850542708" sldId="689"/>
            <ac:spMk id="3" creationId="{1BA0FD91-B1CE-9033-E8AE-E85DCFB85C7A}"/>
          </ac:spMkLst>
        </pc:spChg>
        <pc:spChg chg="mod">
          <ac:chgData name="Karl Michael Höferl" userId="544d2ce1-0a3b-4706-9dfd-c6d69d0e3c8e" providerId="ADAL" clId="{E771A02B-0AF0-4FB2-9686-C19BB21A7CDA}" dt="2024-12-07T07:38:18.021" v="8259" actId="790"/>
          <ac:spMkLst>
            <pc:docMk/>
            <pc:sldMk cId="1850542708" sldId="689"/>
            <ac:spMk id="5" creationId="{E180331C-C210-3AFD-3A3D-B77B57DDF4A0}"/>
          </ac:spMkLst>
        </pc:spChg>
        <pc:spChg chg="mod">
          <ac:chgData name="Karl Michael Höferl" userId="544d2ce1-0a3b-4706-9dfd-c6d69d0e3c8e" providerId="ADAL" clId="{E771A02B-0AF0-4FB2-9686-C19BB21A7CDA}" dt="2024-12-07T07:38:18.021" v="8260" actId="790"/>
          <ac:spMkLst>
            <pc:docMk/>
            <pc:sldMk cId="1850542708" sldId="689"/>
            <ac:spMk id="6" creationId="{7EEBFE3A-BCAE-00C6-E49B-8FDE75E842E6}"/>
          </ac:spMkLst>
        </pc:spChg>
        <pc:spChg chg="add mod">
          <ac:chgData name="Karl Michael Höferl" userId="544d2ce1-0a3b-4706-9dfd-c6d69d0e3c8e" providerId="ADAL" clId="{E771A02B-0AF0-4FB2-9686-C19BB21A7CDA}" dt="2024-12-07T07:38:18.024" v="8261" actId="790"/>
          <ac:spMkLst>
            <pc:docMk/>
            <pc:sldMk cId="1850542708" sldId="689"/>
            <ac:spMk id="7" creationId="{0CF3CF11-2EAB-F48C-8670-976860B1B841}"/>
          </ac:spMkLst>
        </pc:spChg>
        <pc:spChg chg="del mod">
          <ac:chgData name="Karl Michael Höferl" userId="544d2ce1-0a3b-4706-9dfd-c6d69d0e3c8e" providerId="ADAL" clId="{E771A02B-0AF0-4FB2-9686-C19BB21A7CDA}" dt="2024-12-05T14:46:40.424" v="3355" actId="478"/>
          <ac:spMkLst>
            <pc:docMk/>
            <pc:sldMk cId="1850542708" sldId="689"/>
            <ac:spMk id="11" creationId="{0E87C19E-E4DC-22C0-0C5C-CAE5089E0C8E}"/>
          </ac:spMkLst>
        </pc:spChg>
        <pc:spChg chg="del">
          <ac:chgData name="Karl Michael Höferl" userId="544d2ce1-0a3b-4706-9dfd-c6d69d0e3c8e" providerId="ADAL" clId="{E771A02B-0AF0-4FB2-9686-C19BB21A7CDA}" dt="2024-12-05T14:46:41.648" v="3356" actId="478"/>
          <ac:spMkLst>
            <pc:docMk/>
            <pc:sldMk cId="1850542708" sldId="689"/>
            <ac:spMk id="16" creationId="{8B63785B-194E-42B5-5242-45B5607923BD}"/>
          </ac:spMkLst>
        </pc:spChg>
        <pc:graphicFrameChg chg="del">
          <ac:chgData name="Karl Michael Höferl" userId="544d2ce1-0a3b-4706-9dfd-c6d69d0e3c8e" providerId="ADAL" clId="{E771A02B-0AF0-4FB2-9686-C19BB21A7CDA}" dt="2024-12-05T14:46:47.618" v="3357" actId="478"/>
          <ac:graphicFrameMkLst>
            <pc:docMk/>
            <pc:sldMk cId="1850542708" sldId="689"/>
            <ac:graphicFrameMk id="12" creationId="{1EAB7587-1BDC-3CF2-9D2F-DEEA04FF2730}"/>
          </ac:graphicFrameMkLst>
        </pc:graphicFrameChg>
        <pc:picChg chg="del">
          <ac:chgData name="Karl Michael Höferl" userId="544d2ce1-0a3b-4706-9dfd-c6d69d0e3c8e" providerId="ADAL" clId="{E771A02B-0AF0-4FB2-9686-C19BB21A7CDA}" dt="2024-12-05T14:46:38.091" v="3353" actId="478"/>
          <ac:picMkLst>
            <pc:docMk/>
            <pc:sldMk cId="1850542708" sldId="689"/>
            <ac:picMk id="9" creationId="{E62D9DAC-5C61-48FF-9F76-D2DF12797CF0}"/>
          </ac:picMkLst>
        </pc:picChg>
      </pc:sldChg>
      <pc:sldChg chg="del">
        <pc:chgData name="Karl Michael Höferl" userId="544d2ce1-0a3b-4706-9dfd-c6d69d0e3c8e" providerId="ADAL" clId="{E771A02B-0AF0-4FB2-9686-C19BB21A7CDA}" dt="2024-12-04T14:40:34.534" v="51" actId="18676"/>
        <pc:sldMkLst>
          <pc:docMk/>
          <pc:sldMk cId="3068944388" sldId="689"/>
        </pc:sldMkLst>
      </pc:sldChg>
      <pc:sldChg chg="del">
        <pc:chgData name="Karl Michael Höferl" userId="544d2ce1-0a3b-4706-9dfd-c6d69d0e3c8e" providerId="ADAL" clId="{E771A02B-0AF0-4FB2-9686-C19BB21A7CDA}" dt="2024-12-04T14:40:34.534" v="51" actId="18676"/>
        <pc:sldMkLst>
          <pc:docMk/>
          <pc:sldMk cId="1532769657" sldId="690"/>
        </pc:sldMkLst>
      </pc:sldChg>
      <pc:sldChg chg="addSp delSp modSp new mod modClrScheme chgLayout">
        <pc:chgData name="Karl Michael Höferl" userId="544d2ce1-0a3b-4706-9dfd-c6d69d0e3c8e" providerId="ADAL" clId="{E771A02B-0AF0-4FB2-9686-C19BB21A7CDA}" dt="2024-12-07T07:38:18.030" v="8266" actId="790"/>
        <pc:sldMkLst>
          <pc:docMk/>
          <pc:sldMk cId="3620477090" sldId="690"/>
        </pc:sldMkLst>
        <pc:spChg chg="mod ord">
          <ac:chgData name="Karl Michael Höferl" userId="544d2ce1-0a3b-4706-9dfd-c6d69d0e3c8e" providerId="ADAL" clId="{E771A02B-0AF0-4FB2-9686-C19BB21A7CDA}" dt="2024-12-07T07:38:18.025" v="8262" actId="790"/>
          <ac:spMkLst>
            <pc:docMk/>
            <pc:sldMk cId="3620477090" sldId="690"/>
            <ac:spMk id="2" creationId="{BFFD9711-99B4-EE94-DBCC-4F0C2AD6EDB3}"/>
          </ac:spMkLst>
        </pc:spChg>
        <pc:spChg chg="del mod ord">
          <ac:chgData name="Karl Michael Höferl" userId="544d2ce1-0a3b-4706-9dfd-c6d69d0e3c8e" providerId="ADAL" clId="{E771A02B-0AF0-4FB2-9686-C19BB21A7CDA}" dt="2024-12-05T14:53:50.403" v="3453" actId="700"/>
          <ac:spMkLst>
            <pc:docMk/>
            <pc:sldMk cId="3620477090" sldId="690"/>
            <ac:spMk id="3" creationId="{AF9904C3-CF61-DA5C-2E0B-0F70AD768C73}"/>
          </ac:spMkLst>
        </pc:spChg>
        <pc:spChg chg="del mod ord">
          <ac:chgData name="Karl Michael Höferl" userId="544d2ce1-0a3b-4706-9dfd-c6d69d0e3c8e" providerId="ADAL" clId="{E771A02B-0AF0-4FB2-9686-C19BB21A7CDA}" dt="2024-12-05T14:53:50.403" v="3453" actId="700"/>
          <ac:spMkLst>
            <pc:docMk/>
            <pc:sldMk cId="3620477090" sldId="690"/>
            <ac:spMk id="4" creationId="{8EFCA6AB-DA05-A216-5B9E-61902AADC5BA}"/>
          </ac:spMkLst>
        </pc:spChg>
        <pc:spChg chg="del">
          <ac:chgData name="Karl Michael Höferl" userId="544d2ce1-0a3b-4706-9dfd-c6d69d0e3c8e" providerId="ADAL" clId="{E771A02B-0AF0-4FB2-9686-C19BB21A7CDA}" dt="2024-12-05T14:53:50.403" v="3453" actId="700"/>
          <ac:spMkLst>
            <pc:docMk/>
            <pc:sldMk cId="3620477090" sldId="690"/>
            <ac:spMk id="5" creationId="{0C50CFF4-28B3-7380-1519-B3AB625BAF3D}"/>
          </ac:spMkLst>
        </pc:spChg>
        <pc:spChg chg="mod ord">
          <ac:chgData name="Karl Michael Höferl" userId="544d2ce1-0a3b-4706-9dfd-c6d69d0e3c8e" providerId="ADAL" clId="{E771A02B-0AF0-4FB2-9686-C19BB21A7CDA}" dt="2024-12-07T07:38:18.029" v="8265" actId="790"/>
          <ac:spMkLst>
            <pc:docMk/>
            <pc:sldMk cId="3620477090" sldId="690"/>
            <ac:spMk id="6" creationId="{EC96B8F7-B50A-0A99-F200-327680ACB6C8}"/>
          </ac:spMkLst>
        </pc:spChg>
        <pc:spChg chg="mod ord">
          <ac:chgData name="Karl Michael Höferl" userId="544d2ce1-0a3b-4706-9dfd-c6d69d0e3c8e" providerId="ADAL" clId="{E771A02B-0AF0-4FB2-9686-C19BB21A7CDA}" dt="2024-12-07T07:38:18.030" v="8266" actId="790"/>
          <ac:spMkLst>
            <pc:docMk/>
            <pc:sldMk cId="3620477090" sldId="690"/>
            <ac:spMk id="7" creationId="{345FD15D-6823-768F-8BEA-099DF25B13A3}"/>
          </ac:spMkLst>
        </pc:spChg>
        <pc:spChg chg="add mod ord">
          <ac:chgData name="Karl Michael Höferl" userId="544d2ce1-0a3b-4706-9dfd-c6d69d0e3c8e" providerId="ADAL" clId="{E771A02B-0AF0-4FB2-9686-C19BB21A7CDA}" dt="2024-12-07T07:38:18.026" v="8263" actId="790"/>
          <ac:spMkLst>
            <pc:docMk/>
            <pc:sldMk cId="3620477090" sldId="690"/>
            <ac:spMk id="8" creationId="{536BA59F-1574-9EB1-1740-F012540E77F6}"/>
          </ac:spMkLst>
        </pc:spChg>
        <pc:spChg chg="add mod ord">
          <ac:chgData name="Karl Michael Höferl" userId="544d2ce1-0a3b-4706-9dfd-c6d69d0e3c8e" providerId="ADAL" clId="{E771A02B-0AF0-4FB2-9686-C19BB21A7CDA}" dt="2024-12-07T07:38:18.029" v="8264" actId="790"/>
          <ac:spMkLst>
            <pc:docMk/>
            <pc:sldMk cId="3620477090" sldId="690"/>
            <ac:spMk id="9" creationId="{983610BD-804E-E0D8-A628-5F59E53B19C6}"/>
          </ac:spMkLst>
        </pc:spChg>
        <pc:spChg chg="add del mod">
          <ac:chgData name="Karl Michael Höferl" userId="544d2ce1-0a3b-4706-9dfd-c6d69d0e3c8e" providerId="ADAL" clId="{E771A02B-0AF0-4FB2-9686-C19BB21A7CDA}" dt="2024-12-05T15:00:09.695" v="3789" actId="478"/>
          <ac:spMkLst>
            <pc:docMk/>
            <pc:sldMk cId="3620477090" sldId="690"/>
            <ac:spMk id="10" creationId="{25A88380-56BF-91A0-915A-E94AD6D70CF7}"/>
          </ac:spMkLst>
        </pc:spChg>
      </pc:sldChg>
      <pc:sldChg chg="del">
        <pc:chgData name="Karl Michael Höferl" userId="544d2ce1-0a3b-4706-9dfd-c6d69d0e3c8e" providerId="ADAL" clId="{E771A02B-0AF0-4FB2-9686-C19BB21A7CDA}" dt="2024-12-04T14:40:34.534" v="51" actId="18676"/>
        <pc:sldMkLst>
          <pc:docMk/>
          <pc:sldMk cId="2970493622" sldId="691"/>
        </pc:sldMkLst>
      </pc:sldChg>
      <pc:sldChg chg="modSp add mod">
        <pc:chgData name="Karl Michael Höferl" userId="544d2ce1-0a3b-4706-9dfd-c6d69d0e3c8e" providerId="ADAL" clId="{E771A02B-0AF0-4FB2-9686-C19BB21A7CDA}" dt="2024-12-07T07:38:18.033" v="8269" actId="790"/>
        <pc:sldMkLst>
          <pc:docMk/>
          <pc:sldMk cId="3559396659" sldId="691"/>
        </pc:sldMkLst>
        <pc:spChg chg="mod">
          <ac:chgData name="Karl Michael Höferl" userId="544d2ce1-0a3b-4706-9dfd-c6d69d0e3c8e" providerId="ADAL" clId="{E771A02B-0AF0-4FB2-9686-C19BB21A7CDA}" dt="2024-12-07T07:38:18.032" v="8268" actId="790"/>
          <ac:spMkLst>
            <pc:docMk/>
            <pc:sldMk cId="3559396659" sldId="691"/>
            <ac:spMk id="2" creationId="{C997D1EF-4392-2959-9901-0BC510B77BEF}"/>
          </ac:spMkLst>
        </pc:spChg>
        <pc:spChg chg="mod">
          <ac:chgData name="Karl Michael Höferl" userId="544d2ce1-0a3b-4706-9dfd-c6d69d0e3c8e" providerId="ADAL" clId="{E771A02B-0AF0-4FB2-9686-C19BB21A7CDA}" dt="2024-12-07T07:38:18.033" v="8269" actId="790"/>
          <ac:spMkLst>
            <pc:docMk/>
            <pc:sldMk cId="3559396659" sldId="691"/>
            <ac:spMk id="6" creationId="{3C494305-6E21-9A94-AC3B-17EA2452C99D}"/>
          </ac:spMkLst>
        </pc:spChg>
        <pc:spChg chg="mod">
          <ac:chgData name="Karl Michael Höferl" userId="544d2ce1-0a3b-4706-9dfd-c6d69d0e3c8e" providerId="ADAL" clId="{E771A02B-0AF0-4FB2-9686-C19BB21A7CDA}" dt="2024-12-07T07:38:18.031" v="8267" actId="790"/>
          <ac:spMkLst>
            <pc:docMk/>
            <pc:sldMk cId="3559396659" sldId="691"/>
            <ac:spMk id="7" creationId="{1C71BE61-9295-1BC4-F364-04C4A0F80B59}"/>
          </ac:spMkLst>
        </pc:spChg>
      </pc:sldChg>
      <pc:sldChg chg="addSp delSp modSp add mod">
        <pc:chgData name="Karl Michael Höferl" userId="544d2ce1-0a3b-4706-9dfd-c6d69d0e3c8e" providerId="ADAL" clId="{E771A02B-0AF0-4FB2-9686-C19BB21A7CDA}" dt="2024-12-07T07:38:18.037" v="8274" actId="790"/>
        <pc:sldMkLst>
          <pc:docMk/>
          <pc:sldMk cId="2795312045" sldId="692"/>
        </pc:sldMkLst>
        <pc:spChg chg="mod">
          <ac:chgData name="Karl Michael Höferl" userId="544d2ce1-0a3b-4706-9dfd-c6d69d0e3c8e" providerId="ADAL" clId="{E771A02B-0AF0-4FB2-9686-C19BB21A7CDA}" dt="2024-12-07T07:38:18.034" v="8270" actId="790"/>
          <ac:spMkLst>
            <pc:docMk/>
            <pc:sldMk cId="2795312045" sldId="692"/>
            <ac:spMk id="2" creationId="{CF95E1A4-BC97-48AF-42DD-287B9E263FE9}"/>
          </ac:spMkLst>
        </pc:spChg>
        <pc:spChg chg="mod">
          <ac:chgData name="Karl Michael Höferl" userId="544d2ce1-0a3b-4706-9dfd-c6d69d0e3c8e" providerId="ADAL" clId="{E771A02B-0AF0-4FB2-9686-C19BB21A7CDA}" dt="2024-12-07T07:38:18.034" v="8271" actId="790"/>
          <ac:spMkLst>
            <pc:docMk/>
            <pc:sldMk cId="2795312045" sldId="692"/>
            <ac:spMk id="3" creationId="{0F8530A8-6163-6CCE-EF24-26CB60674C36}"/>
          </ac:spMkLst>
        </pc:spChg>
        <pc:spChg chg="add mod">
          <ac:chgData name="Karl Michael Höferl" userId="544d2ce1-0a3b-4706-9dfd-c6d69d0e3c8e" providerId="ADAL" clId="{E771A02B-0AF0-4FB2-9686-C19BB21A7CDA}" dt="2024-12-07T07:38:18.037" v="8274" actId="790"/>
          <ac:spMkLst>
            <pc:docMk/>
            <pc:sldMk cId="2795312045" sldId="692"/>
            <ac:spMk id="4" creationId="{6BA4E074-B34E-F025-C38F-CDA7C78E63AB}"/>
          </ac:spMkLst>
        </pc:spChg>
        <pc:spChg chg="mod">
          <ac:chgData name="Karl Michael Höferl" userId="544d2ce1-0a3b-4706-9dfd-c6d69d0e3c8e" providerId="ADAL" clId="{E771A02B-0AF0-4FB2-9686-C19BB21A7CDA}" dt="2024-12-07T07:38:18.035" v="8272" actId="790"/>
          <ac:spMkLst>
            <pc:docMk/>
            <pc:sldMk cId="2795312045" sldId="692"/>
            <ac:spMk id="5" creationId="{2D4B60EA-220E-09D1-2A51-B05CF07B856A}"/>
          </ac:spMkLst>
        </pc:spChg>
        <pc:spChg chg="mod">
          <ac:chgData name="Karl Michael Höferl" userId="544d2ce1-0a3b-4706-9dfd-c6d69d0e3c8e" providerId="ADAL" clId="{E771A02B-0AF0-4FB2-9686-C19BB21A7CDA}" dt="2024-12-07T07:38:18.036" v="8273" actId="790"/>
          <ac:spMkLst>
            <pc:docMk/>
            <pc:sldMk cId="2795312045" sldId="692"/>
            <ac:spMk id="6" creationId="{083F36FA-0B91-385B-19C8-DC165428C29E}"/>
          </ac:spMkLst>
        </pc:spChg>
        <pc:spChg chg="del">
          <ac:chgData name="Karl Michael Höferl" userId="544d2ce1-0a3b-4706-9dfd-c6d69d0e3c8e" providerId="ADAL" clId="{E771A02B-0AF0-4FB2-9686-C19BB21A7CDA}" dt="2024-12-06T09:53:46.988" v="3946" actId="478"/>
          <ac:spMkLst>
            <pc:docMk/>
            <pc:sldMk cId="2795312045" sldId="692"/>
            <ac:spMk id="7" creationId="{A9DB36DF-FEBB-59C7-ED8C-6B68F6EB31E5}"/>
          </ac:spMkLst>
        </pc:spChg>
        <pc:picChg chg="mod">
          <ac:chgData name="Karl Michael Höferl" userId="544d2ce1-0a3b-4706-9dfd-c6d69d0e3c8e" providerId="ADAL" clId="{E771A02B-0AF0-4FB2-9686-C19BB21A7CDA}" dt="2024-12-06T09:55:30.665" v="3983" actId="14861"/>
          <ac:picMkLst>
            <pc:docMk/>
            <pc:sldMk cId="2795312045" sldId="692"/>
            <ac:picMk id="8" creationId="{8F50A96F-36D3-F545-AEB4-F487F1C0F77C}"/>
          </ac:picMkLst>
        </pc:picChg>
      </pc:sldChg>
      <pc:sldChg chg="modSp add mod">
        <pc:chgData name="Karl Michael Höferl" userId="544d2ce1-0a3b-4706-9dfd-c6d69d0e3c8e" providerId="ADAL" clId="{E771A02B-0AF0-4FB2-9686-C19BB21A7CDA}" dt="2024-12-07T07:38:17.924" v="8177" actId="790"/>
        <pc:sldMkLst>
          <pc:docMk/>
          <pc:sldMk cId="2018595286" sldId="693"/>
        </pc:sldMkLst>
        <pc:spChg chg="mod">
          <ac:chgData name="Karl Michael Höferl" userId="544d2ce1-0a3b-4706-9dfd-c6d69d0e3c8e" providerId="ADAL" clId="{E771A02B-0AF0-4FB2-9686-C19BB21A7CDA}" dt="2024-12-07T07:38:17.921" v="8173" actId="790"/>
          <ac:spMkLst>
            <pc:docMk/>
            <pc:sldMk cId="2018595286" sldId="693"/>
            <ac:spMk id="2" creationId="{CF95E1A4-BC97-48AF-42DD-287B9E263FE9}"/>
          </ac:spMkLst>
        </pc:spChg>
        <pc:spChg chg="mod">
          <ac:chgData name="Karl Michael Höferl" userId="544d2ce1-0a3b-4706-9dfd-c6d69d0e3c8e" providerId="ADAL" clId="{E771A02B-0AF0-4FB2-9686-C19BB21A7CDA}" dt="2024-12-07T07:38:17.922" v="8174" actId="790"/>
          <ac:spMkLst>
            <pc:docMk/>
            <pc:sldMk cId="2018595286" sldId="693"/>
            <ac:spMk id="3" creationId="{0F8530A8-6163-6CCE-EF24-26CB60674C36}"/>
          </ac:spMkLst>
        </pc:spChg>
        <pc:spChg chg="mod">
          <ac:chgData name="Karl Michael Höferl" userId="544d2ce1-0a3b-4706-9dfd-c6d69d0e3c8e" providerId="ADAL" clId="{E771A02B-0AF0-4FB2-9686-C19BB21A7CDA}" dt="2024-12-07T07:38:17.924" v="8177" actId="790"/>
          <ac:spMkLst>
            <pc:docMk/>
            <pc:sldMk cId="2018595286" sldId="693"/>
            <ac:spMk id="4" creationId="{6BA4E074-B34E-F025-C38F-CDA7C78E63AB}"/>
          </ac:spMkLst>
        </pc:spChg>
        <pc:spChg chg="mod">
          <ac:chgData name="Karl Michael Höferl" userId="544d2ce1-0a3b-4706-9dfd-c6d69d0e3c8e" providerId="ADAL" clId="{E771A02B-0AF0-4FB2-9686-C19BB21A7CDA}" dt="2024-12-07T07:38:17.923" v="8175" actId="790"/>
          <ac:spMkLst>
            <pc:docMk/>
            <pc:sldMk cId="2018595286" sldId="693"/>
            <ac:spMk id="5" creationId="{2D4B60EA-220E-09D1-2A51-B05CF07B856A}"/>
          </ac:spMkLst>
        </pc:spChg>
        <pc:spChg chg="mod">
          <ac:chgData name="Karl Michael Höferl" userId="544d2ce1-0a3b-4706-9dfd-c6d69d0e3c8e" providerId="ADAL" clId="{E771A02B-0AF0-4FB2-9686-C19BB21A7CDA}" dt="2024-12-07T07:38:17.924" v="8176" actId="790"/>
          <ac:spMkLst>
            <pc:docMk/>
            <pc:sldMk cId="2018595286" sldId="693"/>
            <ac:spMk id="6" creationId="{083F36FA-0B91-385B-19C8-DC165428C29E}"/>
          </ac:spMkLst>
        </pc:spChg>
      </pc:sldChg>
      <pc:sldChg chg="addSp modSp add mod">
        <pc:chgData name="Karl Michael Höferl" userId="544d2ce1-0a3b-4706-9dfd-c6d69d0e3c8e" providerId="ADAL" clId="{E771A02B-0AF0-4FB2-9686-C19BB21A7CDA}" dt="2024-12-07T07:38:18.041" v="8279" actId="790"/>
        <pc:sldMkLst>
          <pc:docMk/>
          <pc:sldMk cId="3205976688" sldId="694"/>
        </pc:sldMkLst>
        <pc:spChg chg="mod">
          <ac:chgData name="Karl Michael Höferl" userId="544d2ce1-0a3b-4706-9dfd-c6d69d0e3c8e" providerId="ADAL" clId="{E771A02B-0AF0-4FB2-9686-C19BB21A7CDA}" dt="2024-12-07T07:38:18.038" v="8275" actId="790"/>
          <ac:spMkLst>
            <pc:docMk/>
            <pc:sldMk cId="3205976688" sldId="694"/>
            <ac:spMk id="2" creationId="{435A9FAC-11AF-D411-2DEF-2A2AE1DC9D5E}"/>
          </ac:spMkLst>
        </pc:spChg>
        <pc:spChg chg="mod">
          <ac:chgData name="Karl Michael Höferl" userId="544d2ce1-0a3b-4706-9dfd-c6d69d0e3c8e" providerId="ADAL" clId="{E771A02B-0AF0-4FB2-9686-C19BB21A7CDA}" dt="2024-12-07T07:38:18.039" v="8276" actId="790"/>
          <ac:spMkLst>
            <pc:docMk/>
            <pc:sldMk cId="3205976688" sldId="694"/>
            <ac:spMk id="3" creationId="{A2B3B65A-A66F-1B43-E051-FC0B0D6C7FEA}"/>
          </ac:spMkLst>
        </pc:spChg>
        <pc:spChg chg="add mod">
          <ac:chgData name="Karl Michael Höferl" userId="544d2ce1-0a3b-4706-9dfd-c6d69d0e3c8e" providerId="ADAL" clId="{E771A02B-0AF0-4FB2-9686-C19BB21A7CDA}" dt="2024-12-07T07:38:18.041" v="8279" actId="790"/>
          <ac:spMkLst>
            <pc:docMk/>
            <pc:sldMk cId="3205976688" sldId="694"/>
            <ac:spMk id="4" creationId="{520E160B-0E01-7243-3072-A29143E3AB05}"/>
          </ac:spMkLst>
        </pc:spChg>
        <pc:spChg chg="mod">
          <ac:chgData name="Karl Michael Höferl" userId="544d2ce1-0a3b-4706-9dfd-c6d69d0e3c8e" providerId="ADAL" clId="{E771A02B-0AF0-4FB2-9686-C19BB21A7CDA}" dt="2024-12-07T07:38:18.039" v="8277" actId="790"/>
          <ac:spMkLst>
            <pc:docMk/>
            <pc:sldMk cId="3205976688" sldId="694"/>
            <ac:spMk id="5" creationId="{4A15D5D7-4A93-3FE5-FE1B-77E235C55B89}"/>
          </ac:spMkLst>
        </pc:spChg>
        <pc:spChg chg="mod">
          <ac:chgData name="Karl Michael Höferl" userId="544d2ce1-0a3b-4706-9dfd-c6d69d0e3c8e" providerId="ADAL" clId="{E771A02B-0AF0-4FB2-9686-C19BB21A7CDA}" dt="2024-12-07T07:38:18.040" v="8278" actId="790"/>
          <ac:spMkLst>
            <pc:docMk/>
            <pc:sldMk cId="3205976688" sldId="694"/>
            <ac:spMk id="6" creationId="{D74D3BEC-3BAC-8ADB-80CD-479D275231D4}"/>
          </ac:spMkLst>
        </pc:spChg>
      </pc:sldChg>
      <pc:sldChg chg="del">
        <pc:chgData name="Karl Michael Höferl" userId="544d2ce1-0a3b-4706-9dfd-c6d69d0e3c8e" providerId="ADAL" clId="{E771A02B-0AF0-4FB2-9686-C19BB21A7CDA}" dt="2024-12-04T14:40:37.725" v="52" actId="18676"/>
        <pc:sldMkLst>
          <pc:docMk/>
          <pc:sldMk cId="3592547068" sldId="694"/>
        </pc:sldMkLst>
      </pc:sldChg>
      <pc:sldChg chg="del">
        <pc:chgData name="Karl Michael Höferl" userId="544d2ce1-0a3b-4706-9dfd-c6d69d0e3c8e" providerId="ADAL" clId="{E771A02B-0AF0-4FB2-9686-C19BB21A7CDA}" dt="2024-12-04T14:40:37.725" v="52" actId="18676"/>
        <pc:sldMkLst>
          <pc:docMk/>
          <pc:sldMk cId="524902064" sldId="695"/>
        </pc:sldMkLst>
      </pc:sldChg>
      <pc:sldChg chg="modSp new mod">
        <pc:chgData name="Karl Michael Höferl" userId="544d2ce1-0a3b-4706-9dfd-c6d69d0e3c8e" providerId="ADAL" clId="{E771A02B-0AF0-4FB2-9686-C19BB21A7CDA}" dt="2024-12-07T07:38:18.049" v="8284" actId="790"/>
        <pc:sldMkLst>
          <pc:docMk/>
          <pc:sldMk cId="2775079453" sldId="695"/>
        </pc:sldMkLst>
        <pc:spChg chg="mod">
          <ac:chgData name="Karl Michael Höferl" userId="544d2ce1-0a3b-4706-9dfd-c6d69d0e3c8e" providerId="ADAL" clId="{E771A02B-0AF0-4FB2-9686-C19BB21A7CDA}" dt="2024-12-07T07:38:18.042" v="8280" actId="790"/>
          <ac:spMkLst>
            <pc:docMk/>
            <pc:sldMk cId="2775079453" sldId="695"/>
            <ac:spMk id="2" creationId="{0908B28F-6416-9E3A-311A-3BC4E2451D43}"/>
          </ac:spMkLst>
        </pc:spChg>
        <pc:spChg chg="mod">
          <ac:chgData name="Karl Michael Höferl" userId="544d2ce1-0a3b-4706-9dfd-c6d69d0e3c8e" providerId="ADAL" clId="{E771A02B-0AF0-4FB2-9686-C19BB21A7CDA}" dt="2024-12-07T07:38:18.043" v="8281" actId="790"/>
          <ac:spMkLst>
            <pc:docMk/>
            <pc:sldMk cId="2775079453" sldId="695"/>
            <ac:spMk id="3" creationId="{C32F651D-EE22-2265-90F2-CC1FA88B5960}"/>
          </ac:spMkLst>
        </pc:spChg>
        <pc:spChg chg="mod">
          <ac:chgData name="Karl Michael Höferl" userId="544d2ce1-0a3b-4706-9dfd-c6d69d0e3c8e" providerId="ADAL" clId="{E771A02B-0AF0-4FB2-9686-C19BB21A7CDA}" dt="2024-12-07T07:38:18.047" v="8282" actId="790"/>
          <ac:spMkLst>
            <pc:docMk/>
            <pc:sldMk cId="2775079453" sldId="695"/>
            <ac:spMk id="4" creationId="{C617861C-5088-1A70-B969-E87496AE2A67}"/>
          </ac:spMkLst>
        </pc:spChg>
        <pc:spChg chg="mod">
          <ac:chgData name="Karl Michael Höferl" userId="544d2ce1-0a3b-4706-9dfd-c6d69d0e3c8e" providerId="ADAL" clId="{E771A02B-0AF0-4FB2-9686-C19BB21A7CDA}" dt="2024-12-07T07:38:18.048" v="8283" actId="790"/>
          <ac:spMkLst>
            <pc:docMk/>
            <pc:sldMk cId="2775079453" sldId="695"/>
            <ac:spMk id="5" creationId="{A6A2A970-FF4F-7E71-6485-9171A50002EF}"/>
          </ac:spMkLst>
        </pc:spChg>
        <pc:spChg chg="mod">
          <ac:chgData name="Karl Michael Höferl" userId="544d2ce1-0a3b-4706-9dfd-c6d69d0e3c8e" providerId="ADAL" clId="{E771A02B-0AF0-4FB2-9686-C19BB21A7CDA}" dt="2024-12-07T07:38:18.049" v="8284" actId="790"/>
          <ac:spMkLst>
            <pc:docMk/>
            <pc:sldMk cId="2775079453" sldId="695"/>
            <ac:spMk id="6" creationId="{659D19F7-8E0F-2541-6B11-F96BD0258334}"/>
          </ac:spMkLst>
        </pc:spChg>
      </pc:sldChg>
      <pc:sldChg chg="del">
        <pc:chgData name="Karl Michael Höferl" userId="544d2ce1-0a3b-4706-9dfd-c6d69d0e3c8e" providerId="ADAL" clId="{E771A02B-0AF0-4FB2-9686-C19BB21A7CDA}" dt="2024-12-04T14:40:37.725" v="52" actId="18676"/>
        <pc:sldMkLst>
          <pc:docMk/>
          <pc:sldMk cId="2328210650" sldId="696"/>
        </pc:sldMkLst>
      </pc:sldChg>
      <pc:sldChg chg="addSp delSp modSp add del mod ord modShow">
        <pc:chgData name="Karl Michael Höferl" userId="544d2ce1-0a3b-4706-9dfd-c6d69d0e3c8e" providerId="ADAL" clId="{E771A02B-0AF0-4FB2-9686-C19BB21A7CDA}" dt="2024-12-06T20:09:56.050" v="7219" actId="47"/>
        <pc:sldMkLst>
          <pc:docMk/>
          <pc:sldMk cId="2441963884" sldId="696"/>
        </pc:sldMkLst>
        <pc:spChg chg="mod">
          <ac:chgData name="Karl Michael Höferl" userId="544d2ce1-0a3b-4706-9dfd-c6d69d0e3c8e" providerId="ADAL" clId="{E771A02B-0AF0-4FB2-9686-C19BB21A7CDA}" dt="2024-12-06T18:40:55.724" v="6494" actId="790"/>
          <ac:spMkLst>
            <pc:docMk/>
            <pc:sldMk cId="2441963884" sldId="696"/>
            <ac:spMk id="2" creationId="{0908B28F-6416-9E3A-311A-3BC4E2451D43}"/>
          </ac:spMkLst>
        </pc:spChg>
        <pc:spChg chg="mod">
          <ac:chgData name="Karl Michael Höferl" userId="544d2ce1-0a3b-4706-9dfd-c6d69d0e3c8e" providerId="ADAL" clId="{E771A02B-0AF0-4FB2-9686-C19BB21A7CDA}" dt="2024-12-06T18:40:55.725" v="6495" actId="790"/>
          <ac:spMkLst>
            <pc:docMk/>
            <pc:sldMk cId="2441963884" sldId="696"/>
            <ac:spMk id="3" creationId="{C32F651D-EE22-2265-90F2-CC1FA88B5960}"/>
          </ac:spMkLst>
        </pc:spChg>
        <pc:spChg chg="del mod">
          <ac:chgData name="Karl Michael Höferl" userId="544d2ce1-0a3b-4706-9dfd-c6d69d0e3c8e" providerId="ADAL" clId="{E771A02B-0AF0-4FB2-9686-C19BB21A7CDA}" dt="2024-12-06T10:27:13.939" v="4364" actId="22"/>
          <ac:spMkLst>
            <pc:docMk/>
            <pc:sldMk cId="2441963884" sldId="696"/>
            <ac:spMk id="4" creationId="{C617861C-5088-1A70-B969-E87496AE2A67}"/>
          </ac:spMkLst>
        </pc:spChg>
        <pc:spChg chg="mod">
          <ac:chgData name="Karl Michael Höferl" userId="544d2ce1-0a3b-4706-9dfd-c6d69d0e3c8e" providerId="ADAL" clId="{E771A02B-0AF0-4FB2-9686-C19BB21A7CDA}" dt="2024-12-06T18:40:55.726" v="6496" actId="790"/>
          <ac:spMkLst>
            <pc:docMk/>
            <pc:sldMk cId="2441963884" sldId="696"/>
            <ac:spMk id="5" creationId="{A6A2A970-FF4F-7E71-6485-9171A50002EF}"/>
          </ac:spMkLst>
        </pc:spChg>
        <pc:spChg chg="mod">
          <ac:chgData name="Karl Michael Höferl" userId="544d2ce1-0a3b-4706-9dfd-c6d69d0e3c8e" providerId="ADAL" clId="{E771A02B-0AF0-4FB2-9686-C19BB21A7CDA}" dt="2024-12-06T18:40:55.728" v="6497" actId="790"/>
          <ac:spMkLst>
            <pc:docMk/>
            <pc:sldMk cId="2441963884" sldId="696"/>
            <ac:spMk id="6" creationId="{659D19F7-8E0F-2541-6B11-F96BD0258334}"/>
          </ac:spMkLst>
        </pc:spChg>
        <pc:picChg chg="add mod ord">
          <ac:chgData name="Karl Michael Höferl" userId="544d2ce1-0a3b-4706-9dfd-c6d69d0e3c8e" providerId="ADAL" clId="{E771A02B-0AF0-4FB2-9686-C19BB21A7CDA}" dt="2024-12-06T10:27:43.451" v="4368" actId="14100"/>
          <ac:picMkLst>
            <pc:docMk/>
            <pc:sldMk cId="2441963884" sldId="696"/>
            <ac:picMk id="8" creationId="{A4DFD9B9-E7FC-CB13-DDD7-B8C85A0322CD}"/>
          </ac:picMkLst>
        </pc:picChg>
      </pc:sldChg>
      <pc:sldChg chg="addSp delSp modSp add mod modAnim">
        <pc:chgData name="Karl Michael Höferl" userId="544d2ce1-0a3b-4706-9dfd-c6d69d0e3c8e" providerId="ADAL" clId="{E771A02B-0AF0-4FB2-9686-C19BB21A7CDA}" dt="2024-12-07T07:38:18.052" v="8288" actId="790"/>
        <pc:sldMkLst>
          <pc:docMk/>
          <pc:sldMk cId="29155939" sldId="697"/>
        </pc:sldMkLst>
        <pc:spChg chg="mod">
          <ac:chgData name="Karl Michael Höferl" userId="544d2ce1-0a3b-4706-9dfd-c6d69d0e3c8e" providerId="ADAL" clId="{E771A02B-0AF0-4FB2-9686-C19BB21A7CDA}" dt="2024-12-07T07:38:18.050" v="8285" actId="790"/>
          <ac:spMkLst>
            <pc:docMk/>
            <pc:sldMk cId="29155939" sldId="697"/>
            <ac:spMk id="2" creationId="{0908B28F-6416-9E3A-311A-3BC4E2451D43}"/>
          </ac:spMkLst>
        </pc:spChg>
        <pc:spChg chg="mod">
          <ac:chgData name="Karl Michael Höferl" userId="544d2ce1-0a3b-4706-9dfd-c6d69d0e3c8e" providerId="ADAL" clId="{E771A02B-0AF0-4FB2-9686-C19BB21A7CDA}" dt="2024-12-07T07:38:18.050" v="8286" actId="790"/>
          <ac:spMkLst>
            <pc:docMk/>
            <pc:sldMk cId="29155939" sldId="697"/>
            <ac:spMk id="3" creationId="{C32F651D-EE22-2265-90F2-CC1FA88B5960}"/>
          </ac:spMkLst>
        </pc:spChg>
        <pc:spChg chg="del mod">
          <ac:chgData name="Karl Michael Höferl" userId="544d2ce1-0a3b-4706-9dfd-c6d69d0e3c8e" providerId="ADAL" clId="{E771A02B-0AF0-4FB2-9686-C19BB21A7CDA}" dt="2024-12-06T10:28:45.263" v="4371" actId="22"/>
          <ac:spMkLst>
            <pc:docMk/>
            <pc:sldMk cId="29155939" sldId="697"/>
            <ac:spMk id="4" creationId="{C617861C-5088-1A70-B969-E87496AE2A67}"/>
          </ac:spMkLst>
        </pc:spChg>
        <pc:spChg chg="mod">
          <ac:chgData name="Karl Michael Höferl" userId="544d2ce1-0a3b-4706-9dfd-c6d69d0e3c8e" providerId="ADAL" clId="{E771A02B-0AF0-4FB2-9686-C19BB21A7CDA}" dt="2024-12-07T07:38:18.051" v="8287" actId="790"/>
          <ac:spMkLst>
            <pc:docMk/>
            <pc:sldMk cId="29155939" sldId="697"/>
            <ac:spMk id="5" creationId="{A6A2A970-FF4F-7E71-6485-9171A50002EF}"/>
          </ac:spMkLst>
        </pc:spChg>
        <pc:spChg chg="mod">
          <ac:chgData name="Karl Michael Höferl" userId="544d2ce1-0a3b-4706-9dfd-c6d69d0e3c8e" providerId="ADAL" clId="{E771A02B-0AF0-4FB2-9686-C19BB21A7CDA}" dt="2024-12-07T07:38:18.052" v="8288" actId="790"/>
          <ac:spMkLst>
            <pc:docMk/>
            <pc:sldMk cId="29155939" sldId="697"/>
            <ac:spMk id="6" creationId="{659D19F7-8E0F-2541-6B11-F96BD0258334}"/>
          </ac:spMkLst>
        </pc:spChg>
        <pc:picChg chg="add mod ord">
          <ac:chgData name="Karl Michael Höferl" userId="544d2ce1-0a3b-4706-9dfd-c6d69d0e3c8e" providerId="ADAL" clId="{E771A02B-0AF0-4FB2-9686-C19BB21A7CDA}" dt="2024-12-06T10:30:55.894" v="4488" actId="1037"/>
          <ac:picMkLst>
            <pc:docMk/>
            <pc:sldMk cId="29155939" sldId="697"/>
            <ac:picMk id="8" creationId="{F6472246-BDE5-0475-221D-AEF517E96649}"/>
          </ac:picMkLst>
        </pc:picChg>
        <pc:picChg chg="add mod">
          <ac:chgData name="Karl Michael Höferl" userId="544d2ce1-0a3b-4706-9dfd-c6d69d0e3c8e" providerId="ADAL" clId="{E771A02B-0AF0-4FB2-9686-C19BB21A7CDA}" dt="2024-12-06T10:31:00.211" v="4489" actId="1076"/>
          <ac:picMkLst>
            <pc:docMk/>
            <pc:sldMk cId="29155939" sldId="697"/>
            <ac:picMk id="10" creationId="{3B8F0422-475F-2BD9-00E4-508370542EB7}"/>
          </ac:picMkLst>
        </pc:picChg>
        <pc:picChg chg="add mod">
          <ac:chgData name="Karl Michael Höferl" userId="544d2ce1-0a3b-4706-9dfd-c6d69d0e3c8e" providerId="ADAL" clId="{E771A02B-0AF0-4FB2-9686-C19BB21A7CDA}" dt="2024-12-06T10:31:23.300" v="4493" actId="1076"/>
          <ac:picMkLst>
            <pc:docMk/>
            <pc:sldMk cId="29155939" sldId="697"/>
            <ac:picMk id="11" creationId="{392D8013-1CB0-C50A-E559-FC56D869BD28}"/>
          </ac:picMkLst>
        </pc:picChg>
        <pc:picChg chg="add mod">
          <ac:chgData name="Karl Michael Höferl" userId="544d2ce1-0a3b-4706-9dfd-c6d69d0e3c8e" providerId="ADAL" clId="{E771A02B-0AF0-4FB2-9686-C19BB21A7CDA}" dt="2024-12-06T10:31:31.218" v="4501" actId="1076"/>
          <ac:picMkLst>
            <pc:docMk/>
            <pc:sldMk cId="29155939" sldId="697"/>
            <ac:picMk id="12" creationId="{89689670-2BA2-1D1B-1CFE-82FC329C3590}"/>
          </ac:picMkLst>
        </pc:picChg>
      </pc:sldChg>
      <pc:sldChg chg="del">
        <pc:chgData name="Karl Michael Höferl" userId="544d2ce1-0a3b-4706-9dfd-c6d69d0e3c8e" providerId="ADAL" clId="{E771A02B-0AF0-4FB2-9686-C19BB21A7CDA}" dt="2024-12-04T14:40:37.725" v="52" actId="18676"/>
        <pc:sldMkLst>
          <pc:docMk/>
          <pc:sldMk cId="2254433484" sldId="697"/>
        </pc:sldMkLst>
      </pc:sldChg>
      <pc:sldChg chg="add del">
        <pc:chgData name="Karl Michael Höferl" userId="544d2ce1-0a3b-4706-9dfd-c6d69d0e3c8e" providerId="ADAL" clId="{E771A02B-0AF0-4FB2-9686-C19BB21A7CDA}" dt="2024-12-06T10:27:05.613" v="4363"/>
        <pc:sldMkLst>
          <pc:docMk/>
          <pc:sldMk cId="3556948905" sldId="697"/>
        </pc:sldMkLst>
      </pc:sldChg>
      <pc:sldChg chg="del">
        <pc:chgData name="Karl Michael Höferl" userId="544d2ce1-0a3b-4706-9dfd-c6d69d0e3c8e" providerId="ADAL" clId="{E771A02B-0AF0-4FB2-9686-C19BB21A7CDA}" dt="2024-12-04T14:40:37.725" v="52" actId="18676"/>
        <pc:sldMkLst>
          <pc:docMk/>
          <pc:sldMk cId="1906228948" sldId="698"/>
        </pc:sldMkLst>
      </pc:sldChg>
      <pc:sldChg chg="addSp delSp modSp new del mod">
        <pc:chgData name="Karl Michael Höferl" userId="544d2ce1-0a3b-4706-9dfd-c6d69d0e3c8e" providerId="ADAL" clId="{E771A02B-0AF0-4FB2-9686-C19BB21A7CDA}" dt="2024-12-06T18:43:24.501" v="6525" actId="2696"/>
        <pc:sldMkLst>
          <pc:docMk/>
          <pc:sldMk cId="3005247439" sldId="698"/>
        </pc:sldMkLst>
        <pc:spChg chg="mod">
          <ac:chgData name="Karl Michael Höferl" userId="544d2ce1-0a3b-4706-9dfd-c6d69d0e3c8e" providerId="ADAL" clId="{E771A02B-0AF0-4FB2-9686-C19BB21A7CDA}" dt="2024-12-06T18:40:55.729" v="6498" actId="790"/>
          <ac:spMkLst>
            <pc:docMk/>
            <pc:sldMk cId="3005247439" sldId="698"/>
            <ac:spMk id="2" creationId="{85DCA9F8-41B8-71C8-8F1E-74325B2DB70C}"/>
          </ac:spMkLst>
        </pc:spChg>
        <pc:spChg chg="mod">
          <ac:chgData name="Karl Michael Höferl" userId="544d2ce1-0a3b-4706-9dfd-c6d69d0e3c8e" providerId="ADAL" clId="{E771A02B-0AF0-4FB2-9686-C19BB21A7CDA}" dt="2024-12-06T18:40:55.730" v="6499" actId="790"/>
          <ac:spMkLst>
            <pc:docMk/>
            <pc:sldMk cId="3005247439" sldId="698"/>
            <ac:spMk id="3" creationId="{1DE63C60-76D4-17C9-8B20-4395F94A33DB}"/>
          </ac:spMkLst>
        </pc:spChg>
        <pc:spChg chg="del">
          <ac:chgData name="Karl Michael Höferl" userId="544d2ce1-0a3b-4706-9dfd-c6d69d0e3c8e" providerId="ADAL" clId="{E771A02B-0AF0-4FB2-9686-C19BB21A7CDA}" dt="2024-12-06T10:33:45.254" v="4503"/>
          <ac:spMkLst>
            <pc:docMk/>
            <pc:sldMk cId="3005247439" sldId="698"/>
            <ac:spMk id="4" creationId="{8EDE8AD6-9C00-FAFC-EDB3-30B69128BC08}"/>
          </ac:spMkLst>
        </pc:spChg>
        <pc:spChg chg="mod">
          <ac:chgData name="Karl Michael Höferl" userId="544d2ce1-0a3b-4706-9dfd-c6d69d0e3c8e" providerId="ADAL" clId="{E771A02B-0AF0-4FB2-9686-C19BB21A7CDA}" dt="2024-12-06T18:40:55.732" v="6500" actId="790"/>
          <ac:spMkLst>
            <pc:docMk/>
            <pc:sldMk cId="3005247439" sldId="698"/>
            <ac:spMk id="5" creationId="{0569EA0C-053F-8BB9-DADD-8E26785FE1A8}"/>
          </ac:spMkLst>
        </pc:spChg>
        <pc:spChg chg="mod">
          <ac:chgData name="Karl Michael Höferl" userId="544d2ce1-0a3b-4706-9dfd-c6d69d0e3c8e" providerId="ADAL" clId="{E771A02B-0AF0-4FB2-9686-C19BB21A7CDA}" dt="2024-12-06T18:40:55.733" v="6501" actId="790"/>
          <ac:spMkLst>
            <pc:docMk/>
            <pc:sldMk cId="3005247439" sldId="698"/>
            <ac:spMk id="6" creationId="{6E4C9685-9FB7-A5E0-8F3E-395BE5F81654}"/>
          </ac:spMkLst>
        </pc:spChg>
        <pc:spChg chg="add del mod">
          <ac:chgData name="Karl Michael Höferl" userId="544d2ce1-0a3b-4706-9dfd-c6d69d0e3c8e" providerId="ADAL" clId="{E771A02B-0AF0-4FB2-9686-C19BB21A7CDA}" dt="2024-12-06T10:35:36.069" v="4524"/>
          <ac:spMkLst>
            <pc:docMk/>
            <pc:sldMk cId="3005247439" sldId="698"/>
            <ac:spMk id="7" creationId="{1E9FB89C-ACDA-ACA8-E53E-7EE3902B44A9}"/>
          </ac:spMkLst>
        </pc:spChg>
        <pc:picChg chg="add del mod">
          <ac:chgData name="Karl Michael Höferl" userId="544d2ce1-0a3b-4706-9dfd-c6d69d0e3c8e" providerId="ADAL" clId="{E771A02B-0AF0-4FB2-9686-C19BB21A7CDA}" dt="2024-12-06T10:35:32.585" v="4523" actId="478"/>
          <ac:picMkLst>
            <pc:docMk/>
            <pc:sldMk cId="3005247439" sldId="698"/>
            <ac:picMk id="1026" creationId="{56766E62-A01A-EE63-4BCA-ABF410DCACA6}"/>
          </ac:picMkLst>
        </pc:picChg>
        <pc:picChg chg="add mod">
          <ac:chgData name="Karl Michael Höferl" userId="544d2ce1-0a3b-4706-9dfd-c6d69d0e3c8e" providerId="ADAL" clId="{E771A02B-0AF0-4FB2-9686-C19BB21A7CDA}" dt="2024-12-06T10:36:07.330" v="4535" actId="1076"/>
          <ac:picMkLst>
            <pc:docMk/>
            <pc:sldMk cId="3005247439" sldId="698"/>
            <ac:picMk id="1028" creationId="{9B236A47-E0C1-7196-7034-3F98A8F18398}"/>
          </ac:picMkLst>
        </pc:picChg>
      </pc:sldChg>
      <pc:sldChg chg="modSp add mod">
        <pc:chgData name="Karl Michael Höferl" userId="544d2ce1-0a3b-4706-9dfd-c6d69d0e3c8e" providerId="ADAL" clId="{E771A02B-0AF0-4FB2-9686-C19BB21A7CDA}" dt="2024-12-07T07:38:18.063" v="8297" actId="790"/>
        <pc:sldMkLst>
          <pc:docMk/>
          <pc:sldMk cId="3297873622" sldId="698"/>
        </pc:sldMkLst>
        <pc:spChg chg="mod">
          <ac:chgData name="Karl Michael Höferl" userId="544d2ce1-0a3b-4706-9dfd-c6d69d0e3c8e" providerId="ADAL" clId="{E771A02B-0AF0-4FB2-9686-C19BB21A7CDA}" dt="2024-12-07T07:38:18.060" v="8294" actId="790"/>
          <ac:spMkLst>
            <pc:docMk/>
            <pc:sldMk cId="3297873622" sldId="698"/>
            <ac:spMk id="2" creationId="{85DCA9F8-41B8-71C8-8F1E-74325B2DB70C}"/>
          </ac:spMkLst>
        </pc:spChg>
        <pc:spChg chg="mod">
          <ac:chgData name="Karl Michael Höferl" userId="544d2ce1-0a3b-4706-9dfd-c6d69d0e3c8e" providerId="ADAL" clId="{E771A02B-0AF0-4FB2-9686-C19BB21A7CDA}" dt="2024-12-07T07:38:18.061" v="8295" actId="790"/>
          <ac:spMkLst>
            <pc:docMk/>
            <pc:sldMk cId="3297873622" sldId="698"/>
            <ac:spMk id="3" creationId="{1DE63C60-76D4-17C9-8B20-4395F94A33DB}"/>
          </ac:spMkLst>
        </pc:spChg>
        <pc:spChg chg="mod">
          <ac:chgData name="Karl Michael Höferl" userId="544d2ce1-0a3b-4706-9dfd-c6d69d0e3c8e" providerId="ADAL" clId="{E771A02B-0AF0-4FB2-9686-C19BB21A7CDA}" dt="2024-12-07T07:38:18.062" v="8296" actId="790"/>
          <ac:spMkLst>
            <pc:docMk/>
            <pc:sldMk cId="3297873622" sldId="698"/>
            <ac:spMk id="5" creationId="{0569EA0C-053F-8BB9-DADD-8E26785FE1A8}"/>
          </ac:spMkLst>
        </pc:spChg>
        <pc:spChg chg="mod">
          <ac:chgData name="Karl Michael Höferl" userId="544d2ce1-0a3b-4706-9dfd-c6d69d0e3c8e" providerId="ADAL" clId="{E771A02B-0AF0-4FB2-9686-C19BB21A7CDA}" dt="2024-12-07T07:38:18.063" v="8297" actId="790"/>
          <ac:spMkLst>
            <pc:docMk/>
            <pc:sldMk cId="3297873622" sldId="698"/>
            <ac:spMk id="6" creationId="{6E4C9685-9FB7-A5E0-8F3E-395BE5F81654}"/>
          </ac:spMkLst>
        </pc:spChg>
      </pc:sldChg>
      <pc:sldChg chg="addSp delSp modSp add mod ord">
        <pc:chgData name="Karl Michael Höferl" userId="544d2ce1-0a3b-4706-9dfd-c6d69d0e3c8e" providerId="ADAL" clId="{E771A02B-0AF0-4FB2-9686-C19BB21A7CDA}" dt="2024-12-07T07:38:18.058" v="8293" actId="790"/>
        <pc:sldMkLst>
          <pc:docMk/>
          <pc:sldMk cId="2293425296" sldId="699"/>
        </pc:sldMkLst>
        <pc:spChg chg="mod">
          <ac:chgData name="Karl Michael Höferl" userId="544d2ce1-0a3b-4706-9dfd-c6d69d0e3c8e" providerId="ADAL" clId="{E771A02B-0AF0-4FB2-9686-C19BB21A7CDA}" dt="2024-12-07T07:38:18.053" v="8289" actId="790"/>
          <ac:spMkLst>
            <pc:docMk/>
            <pc:sldMk cId="2293425296" sldId="699"/>
            <ac:spMk id="2" creationId="{0908B28F-6416-9E3A-311A-3BC4E2451D43}"/>
          </ac:spMkLst>
        </pc:spChg>
        <pc:spChg chg="mod">
          <ac:chgData name="Karl Michael Höferl" userId="544d2ce1-0a3b-4706-9dfd-c6d69d0e3c8e" providerId="ADAL" clId="{E771A02B-0AF0-4FB2-9686-C19BB21A7CDA}" dt="2024-12-07T07:38:18.054" v="8290" actId="790"/>
          <ac:spMkLst>
            <pc:docMk/>
            <pc:sldMk cId="2293425296" sldId="699"/>
            <ac:spMk id="3" creationId="{C32F651D-EE22-2265-90F2-CC1FA88B5960}"/>
          </ac:spMkLst>
        </pc:spChg>
        <pc:spChg chg="del mod">
          <ac:chgData name="Karl Michael Höferl" userId="544d2ce1-0a3b-4706-9dfd-c6d69d0e3c8e" providerId="ADAL" clId="{E771A02B-0AF0-4FB2-9686-C19BB21A7CDA}" dt="2024-12-06T10:41:24.986" v="4556"/>
          <ac:spMkLst>
            <pc:docMk/>
            <pc:sldMk cId="2293425296" sldId="699"/>
            <ac:spMk id="4" creationId="{C617861C-5088-1A70-B969-E87496AE2A67}"/>
          </ac:spMkLst>
        </pc:spChg>
        <pc:spChg chg="mod">
          <ac:chgData name="Karl Michael Höferl" userId="544d2ce1-0a3b-4706-9dfd-c6d69d0e3c8e" providerId="ADAL" clId="{E771A02B-0AF0-4FB2-9686-C19BB21A7CDA}" dt="2024-12-07T07:38:18.055" v="8291" actId="790"/>
          <ac:spMkLst>
            <pc:docMk/>
            <pc:sldMk cId="2293425296" sldId="699"/>
            <ac:spMk id="5" creationId="{A6A2A970-FF4F-7E71-6485-9171A50002EF}"/>
          </ac:spMkLst>
        </pc:spChg>
        <pc:spChg chg="mod">
          <ac:chgData name="Karl Michael Höferl" userId="544d2ce1-0a3b-4706-9dfd-c6d69d0e3c8e" providerId="ADAL" clId="{E771A02B-0AF0-4FB2-9686-C19BB21A7CDA}" dt="2024-12-07T07:38:18.057" v="8292" actId="790"/>
          <ac:spMkLst>
            <pc:docMk/>
            <pc:sldMk cId="2293425296" sldId="699"/>
            <ac:spMk id="6" creationId="{659D19F7-8E0F-2541-6B11-F96BD0258334}"/>
          </ac:spMkLst>
        </pc:spChg>
        <pc:spChg chg="add mod">
          <ac:chgData name="Karl Michael Höferl" userId="544d2ce1-0a3b-4706-9dfd-c6d69d0e3c8e" providerId="ADAL" clId="{E771A02B-0AF0-4FB2-9686-C19BB21A7CDA}" dt="2024-12-07T07:38:18.058" v="8293" actId="790"/>
          <ac:spMkLst>
            <pc:docMk/>
            <pc:sldMk cId="2293425296" sldId="699"/>
            <ac:spMk id="8" creationId="{3C69FFB1-1849-EDB1-1402-E60AA9D652BE}"/>
          </ac:spMkLst>
        </pc:spChg>
        <pc:picChg chg="add mod">
          <ac:chgData name="Karl Michael Höferl" userId="544d2ce1-0a3b-4706-9dfd-c6d69d0e3c8e" providerId="ADAL" clId="{E771A02B-0AF0-4FB2-9686-C19BB21A7CDA}" dt="2024-12-06T10:42:30.251" v="4571" actId="1037"/>
          <ac:picMkLst>
            <pc:docMk/>
            <pc:sldMk cId="2293425296" sldId="699"/>
            <ac:picMk id="7" creationId="{84AD982D-A428-93A0-64A4-2323EABA8D01}"/>
          </ac:picMkLst>
        </pc:picChg>
      </pc:sldChg>
      <pc:sldChg chg="del">
        <pc:chgData name="Karl Michael Höferl" userId="544d2ce1-0a3b-4706-9dfd-c6d69d0e3c8e" providerId="ADAL" clId="{E771A02B-0AF0-4FB2-9686-C19BB21A7CDA}" dt="2024-12-04T14:40:37.725" v="52" actId="18676"/>
        <pc:sldMkLst>
          <pc:docMk/>
          <pc:sldMk cId="3850774514" sldId="699"/>
        </pc:sldMkLst>
      </pc:sldChg>
      <pc:sldChg chg="del">
        <pc:chgData name="Karl Michael Höferl" userId="544d2ce1-0a3b-4706-9dfd-c6d69d0e3c8e" providerId="ADAL" clId="{E771A02B-0AF0-4FB2-9686-C19BB21A7CDA}" dt="2024-12-04T14:40:37.725" v="52" actId="18676"/>
        <pc:sldMkLst>
          <pc:docMk/>
          <pc:sldMk cId="1263566702" sldId="700"/>
        </pc:sldMkLst>
      </pc:sldChg>
      <pc:sldChg chg="addSp delSp modSp new mod">
        <pc:chgData name="Karl Michael Höferl" userId="544d2ce1-0a3b-4706-9dfd-c6d69d0e3c8e" providerId="ADAL" clId="{E771A02B-0AF0-4FB2-9686-C19BB21A7CDA}" dt="2024-12-07T07:38:18.101" v="8329" actId="790"/>
        <pc:sldMkLst>
          <pc:docMk/>
          <pc:sldMk cId="3875304257" sldId="700"/>
        </pc:sldMkLst>
        <pc:spChg chg="mod">
          <ac:chgData name="Karl Michael Höferl" userId="544d2ce1-0a3b-4706-9dfd-c6d69d0e3c8e" providerId="ADAL" clId="{E771A02B-0AF0-4FB2-9686-C19BB21A7CDA}" dt="2024-12-07T07:38:18.097" v="8326" actId="790"/>
          <ac:spMkLst>
            <pc:docMk/>
            <pc:sldMk cId="3875304257" sldId="700"/>
            <ac:spMk id="2" creationId="{94C7ED09-3CC6-0318-829D-168BACB6A117}"/>
          </ac:spMkLst>
        </pc:spChg>
        <pc:spChg chg="mod">
          <ac:chgData name="Karl Michael Höferl" userId="544d2ce1-0a3b-4706-9dfd-c6d69d0e3c8e" providerId="ADAL" clId="{E771A02B-0AF0-4FB2-9686-C19BB21A7CDA}" dt="2024-12-07T07:38:18.099" v="8327" actId="790"/>
          <ac:spMkLst>
            <pc:docMk/>
            <pc:sldMk cId="3875304257" sldId="700"/>
            <ac:spMk id="3" creationId="{861AD8A8-9DFE-C419-AA1C-7CF86EDB4211}"/>
          </ac:spMkLst>
        </pc:spChg>
        <pc:spChg chg="del mod">
          <ac:chgData name="Karl Michael Höferl" userId="544d2ce1-0a3b-4706-9dfd-c6d69d0e3c8e" providerId="ADAL" clId="{E771A02B-0AF0-4FB2-9686-C19BB21A7CDA}" dt="2024-12-06T10:56:47.198" v="4599" actId="21"/>
          <ac:spMkLst>
            <pc:docMk/>
            <pc:sldMk cId="3875304257" sldId="700"/>
            <ac:spMk id="4" creationId="{DA591C29-C036-C491-984F-191E95EEDD76}"/>
          </ac:spMkLst>
        </pc:spChg>
        <pc:spChg chg="mod">
          <ac:chgData name="Karl Michael Höferl" userId="544d2ce1-0a3b-4706-9dfd-c6d69d0e3c8e" providerId="ADAL" clId="{E771A02B-0AF0-4FB2-9686-C19BB21A7CDA}" dt="2024-12-07T07:38:18.100" v="8328" actId="790"/>
          <ac:spMkLst>
            <pc:docMk/>
            <pc:sldMk cId="3875304257" sldId="700"/>
            <ac:spMk id="5" creationId="{44227F07-8BBE-4979-FF48-FFAF8C0842A8}"/>
          </ac:spMkLst>
        </pc:spChg>
        <pc:spChg chg="mod">
          <ac:chgData name="Karl Michael Höferl" userId="544d2ce1-0a3b-4706-9dfd-c6d69d0e3c8e" providerId="ADAL" clId="{E771A02B-0AF0-4FB2-9686-C19BB21A7CDA}" dt="2024-12-07T07:38:18.101" v="8329" actId="790"/>
          <ac:spMkLst>
            <pc:docMk/>
            <pc:sldMk cId="3875304257" sldId="700"/>
            <ac:spMk id="6" creationId="{EA9C8F3C-B221-78E1-9330-14DCCA7E239C}"/>
          </ac:spMkLst>
        </pc:spChg>
        <pc:spChg chg="add del mod">
          <ac:chgData name="Karl Michael Höferl" userId="544d2ce1-0a3b-4706-9dfd-c6d69d0e3c8e" providerId="ADAL" clId="{E771A02B-0AF0-4FB2-9686-C19BB21A7CDA}" dt="2024-12-06T10:56:57.819" v="4602"/>
          <ac:spMkLst>
            <pc:docMk/>
            <pc:sldMk cId="3875304257" sldId="700"/>
            <ac:spMk id="7" creationId="{BBFB0D49-0581-EF03-72A6-596EEEA43DBE}"/>
          </ac:spMkLst>
        </pc:spChg>
        <pc:spChg chg="add del mod">
          <ac:chgData name="Karl Michael Höferl" userId="544d2ce1-0a3b-4706-9dfd-c6d69d0e3c8e" providerId="ADAL" clId="{E771A02B-0AF0-4FB2-9686-C19BB21A7CDA}" dt="2024-12-06T10:57:00.748" v="4603" actId="478"/>
          <ac:spMkLst>
            <pc:docMk/>
            <pc:sldMk cId="3875304257" sldId="700"/>
            <ac:spMk id="8" creationId="{DA591C29-C036-C491-984F-191E95EEDD76}"/>
          </ac:spMkLst>
        </pc:spChg>
        <pc:picChg chg="add del mod">
          <ac:chgData name="Karl Michael Höferl" userId="544d2ce1-0a3b-4706-9dfd-c6d69d0e3c8e" providerId="ADAL" clId="{E771A02B-0AF0-4FB2-9686-C19BB21A7CDA}" dt="2024-12-06T10:56:54.645" v="4601" actId="21"/>
          <ac:picMkLst>
            <pc:docMk/>
            <pc:sldMk cId="3875304257" sldId="700"/>
            <ac:picMk id="9" creationId="{2B4139F0-2A53-D564-0707-78DA3CC6D7C0}"/>
          </ac:picMkLst>
        </pc:picChg>
        <pc:picChg chg="add mod">
          <ac:chgData name="Karl Michael Höferl" userId="544d2ce1-0a3b-4706-9dfd-c6d69d0e3c8e" providerId="ADAL" clId="{E771A02B-0AF0-4FB2-9686-C19BB21A7CDA}" dt="2024-12-06T11:02:09.777" v="4705" actId="1036"/>
          <ac:picMkLst>
            <pc:docMk/>
            <pc:sldMk cId="3875304257" sldId="700"/>
            <ac:picMk id="10" creationId="{2B4139F0-2A53-D564-0707-78DA3CC6D7C0}"/>
          </ac:picMkLst>
        </pc:picChg>
        <pc:picChg chg="add mod">
          <ac:chgData name="Karl Michael Höferl" userId="544d2ce1-0a3b-4706-9dfd-c6d69d0e3c8e" providerId="ADAL" clId="{E771A02B-0AF0-4FB2-9686-C19BB21A7CDA}" dt="2024-12-06T11:03:18.980" v="4713" actId="1076"/>
          <ac:picMkLst>
            <pc:docMk/>
            <pc:sldMk cId="3875304257" sldId="700"/>
            <ac:picMk id="12" creationId="{0B171B79-8166-77EF-065F-046548FDA882}"/>
          </ac:picMkLst>
        </pc:picChg>
        <pc:picChg chg="add del">
          <ac:chgData name="Karl Michael Höferl" userId="544d2ce1-0a3b-4706-9dfd-c6d69d0e3c8e" providerId="ADAL" clId="{E771A02B-0AF0-4FB2-9686-C19BB21A7CDA}" dt="2024-12-06T10:56:47.198" v="4599" actId="21"/>
          <ac:picMkLst>
            <pc:docMk/>
            <pc:sldMk cId="3875304257" sldId="700"/>
            <ac:picMk id="2050" creationId="{2B4139F0-2A53-D564-0707-78DA3CC6D7C0}"/>
          </ac:picMkLst>
        </pc:picChg>
      </pc:sldChg>
      <pc:sldChg chg="del">
        <pc:chgData name="Karl Michael Höferl" userId="544d2ce1-0a3b-4706-9dfd-c6d69d0e3c8e" providerId="ADAL" clId="{E771A02B-0AF0-4FB2-9686-C19BB21A7CDA}" dt="2024-12-04T14:40:37.725" v="52" actId="18676"/>
        <pc:sldMkLst>
          <pc:docMk/>
          <pc:sldMk cId="1040217319" sldId="701"/>
        </pc:sldMkLst>
      </pc:sldChg>
      <pc:sldChg chg="addSp delSp modSp add mod">
        <pc:chgData name="Karl Michael Höferl" userId="544d2ce1-0a3b-4706-9dfd-c6d69d0e3c8e" providerId="ADAL" clId="{E771A02B-0AF0-4FB2-9686-C19BB21A7CDA}" dt="2024-12-07T07:38:18.107" v="8333" actId="790"/>
        <pc:sldMkLst>
          <pc:docMk/>
          <pc:sldMk cId="4005750343" sldId="701"/>
        </pc:sldMkLst>
        <pc:spChg chg="mod">
          <ac:chgData name="Karl Michael Höferl" userId="544d2ce1-0a3b-4706-9dfd-c6d69d0e3c8e" providerId="ADAL" clId="{E771A02B-0AF0-4FB2-9686-C19BB21A7CDA}" dt="2024-12-07T07:38:18.102" v="8330" actId="790"/>
          <ac:spMkLst>
            <pc:docMk/>
            <pc:sldMk cId="4005750343" sldId="701"/>
            <ac:spMk id="2" creationId="{94C7ED09-3CC6-0318-829D-168BACB6A117}"/>
          </ac:spMkLst>
        </pc:spChg>
        <pc:spChg chg="mod">
          <ac:chgData name="Karl Michael Höferl" userId="544d2ce1-0a3b-4706-9dfd-c6d69d0e3c8e" providerId="ADAL" clId="{E771A02B-0AF0-4FB2-9686-C19BB21A7CDA}" dt="2024-12-07T07:38:18.104" v="8331" actId="790"/>
          <ac:spMkLst>
            <pc:docMk/>
            <pc:sldMk cId="4005750343" sldId="701"/>
            <ac:spMk id="3" creationId="{861AD8A8-9DFE-C419-AA1C-7CF86EDB4211}"/>
          </ac:spMkLst>
        </pc:spChg>
        <pc:spChg chg="add del mod">
          <ac:chgData name="Karl Michael Höferl" userId="544d2ce1-0a3b-4706-9dfd-c6d69d0e3c8e" providerId="ADAL" clId="{E771A02B-0AF0-4FB2-9686-C19BB21A7CDA}" dt="2024-12-06T11:03:10.636" v="4711"/>
          <ac:spMkLst>
            <pc:docMk/>
            <pc:sldMk cId="4005750343" sldId="701"/>
            <ac:spMk id="4" creationId="{E6005019-ADA6-E8E6-53AD-CEA918B73E9B}"/>
          </ac:spMkLst>
        </pc:spChg>
        <pc:spChg chg="mod">
          <ac:chgData name="Karl Michael Höferl" userId="544d2ce1-0a3b-4706-9dfd-c6d69d0e3c8e" providerId="ADAL" clId="{E771A02B-0AF0-4FB2-9686-C19BB21A7CDA}" dt="2024-12-07T07:38:18.105" v="8332" actId="790"/>
          <ac:spMkLst>
            <pc:docMk/>
            <pc:sldMk cId="4005750343" sldId="701"/>
            <ac:spMk id="5" creationId="{44227F07-8BBE-4979-FF48-FFAF8C0842A8}"/>
          </ac:spMkLst>
        </pc:spChg>
        <pc:spChg chg="mod">
          <ac:chgData name="Karl Michael Höferl" userId="544d2ce1-0a3b-4706-9dfd-c6d69d0e3c8e" providerId="ADAL" clId="{E771A02B-0AF0-4FB2-9686-C19BB21A7CDA}" dt="2024-12-07T07:38:18.107" v="8333" actId="790"/>
          <ac:spMkLst>
            <pc:docMk/>
            <pc:sldMk cId="4005750343" sldId="701"/>
            <ac:spMk id="6" creationId="{EA9C8F3C-B221-78E1-9330-14DCCA7E239C}"/>
          </ac:spMkLst>
        </pc:spChg>
        <pc:picChg chg="del">
          <ac:chgData name="Karl Michael Höferl" userId="544d2ce1-0a3b-4706-9dfd-c6d69d0e3c8e" providerId="ADAL" clId="{E771A02B-0AF0-4FB2-9686-C19BB21A7CDA}" dt="2024-12-06T11:03:04.860" v="4710" actId="478"/>
          <ac:picMkLst>
            <pc:docMk/>
            <pc:sldMk cId="4005750343" sldId="701"/>
            <ac:picMk id="10" creationId="{2B4139F0-2A53-D564-0707-78DA3CC6D7C0}"/>
          </ac:picMkLst>
        </pc:picChg>
        <pc:picChg chg="del">
          <ac:chgData name="Karl Michael Höferl" userId="544d2ce1-0a3b-4706-9dfd-c6d69d0e3c8e" providerId="ADAL" clId="{E771A02B-0AF0-4FB2-9686-C19BB21A7CDA}" dt="2024-12-06T11:03:04.860" v="4710" actId="478"/>
          <ac:picMkLst>
            <pc:docMk/>
            <pc:sldMk cId="4005750343" sldId="701"/>
            <ac:picMk id="12" creationId="{0B171B79-8166-77EF-065F-046548FDA882}"/>
          </ac:picMkLst>
        </pc:picChg>
        <pc:picChg chg="add mod">
          <ac:chgData name="Karl Michael Höferl" userId="544d2ce1-0a3b-4706-9dfd-c6d69d0e3c8e" providerId="ADAL" clId="{E771A02B-0AF0-4FB2-9686-C19BB21A7CDA}" dt="2024-12-06T11:03:14.330" v="4712" actId="14100"/>
          <ac:picMkLst>
            <pc:docMk/>
            <pc:sldMk cId="4005750343" sldId="701"/>
            <ac:picMk id="3074" creationId="{BC55C3B4-908F-9E2E-69E5-F4593F9744AC}"/>
          </ac:picMkLst>
        </pc:picChg>
      </pc:sldChg>
      <pc:sldChg chg="add del">
        <pc:chgData name="Karl Michael Höferl" userId="544d2ce1-0a3b-4706-9dfd-c6d69d0e3c8e" providerId="ADAL" clId="{E771A02B-0AF0-4FB2-9686-C19BB21A7CDA}" dt="2024-12-06T11:05:20.565" v="4718" actId="47"/>
        <pc:sldMkLst>
          <pc:docMk/>
          <pc:sldMk cId="782827412" sldId="702"/>
        </pc:sldMkLst>
      </pc:sldChg>
      <pc:sldChg chg="del">
        <pc:chgData name="Karl Michael Höferl" userId="544d2ce1-0a3b-4706-9dfd-c6d69d0e3c8e" providerId="ADAL" clId="{E771A02B-0AF0-4FB2-9686-C19BB21A7CDA}" dt="2024-12-04T14:40:37.725" v="52" actId="18676"/>
        <pc:sldMkLst>
          <pc:docMk/>
          <pc:sldMk cId="1396252110" sldId="702"/>
        </pc:sldMkLst>
      </pc:sldChg>
      <pc:sldChg chg="del">
        <pc:chgData name="Karl Michael Höferl" userId="544d2ce1-0a3b-4706-9dfd-c6d69d0e3c8e" providerId="ADAL" clId="{E771A02B-0AF0-4FB2-9686-C19BB21A7CDA}" dt="2024-12-04T14:40:37.725" v="52" actId="18676"/>
        <pc:sldMkLst>
          <pc:docMk/>
          <pc:sldMk cId="2833998008" sldId="703"/>
        </pc:sldMkLst>
      </pc:sldChg>
      <pc:sldChg chg="del">
        <pc:chgData name="Karl Michael Höferl" userId="544d2ce1-0a3b-4706-9dfd-c6d69d0e3c8e" providerId="ADAL" clId="{E771A02B-0AF0-4FB2-9686-C19BB21A7CDA}" dt="2024-12-04T14:40:37.725" v="52" actId="18676"/>
        <pc:sldMkLst>
          <pc:docMk/>
          <pc:sldMk cId="2968015693" sldId="704"/>
        </pc:sldMkLst>
      </pc:sldChg>
      <pc:sldChg chg="modSp add del mod">
        <pc:chgData name="Karl Michael Höferl" userId="544d2ce1-0a3b-4706-9dfd-c6d69d0e3c8e" providerId="ADAL" clId="{E771A02B-0AF0-4FB2-9686-C19BB21A7CDA}" dt="2024-12-07T07:38:18.111" v="8337" actId="790"/>
        <pc:sldMkLst>
          <pc:docMk/>
          <pc:sldMk cId="1764383579" sldId="705"/>
        </pc:sldMkLst>
        <pc:spChg chg="mod">
          <ac:chgData name="Karl Michael Höferl" userId="544d2ce1-0a3b-4706-9dfd-c6d69d0e3c8e" providerId="ADAL" clId="{E771A02B-0AF0-4FB2-9686-C19BB21A7CDA}" dt="2024-12-07T07:38:18.108" v="8334" actId="790"/>
          <ac:spMkLst>
            <pc:docMk/>
            <pc:sldMk cId="1764383579" sldId="705"/>
            <ac:spMk id="2" creationId="{1E7FEC20-EA98-918F-C7D3-AA3832C74D35}"/>
          </ac:spMkLst>
        </pc:spChg>
        <pc:spChg chg="mod">
          <ac:chgData name="Karl Michael Höferl" userId="544d2ce1-0a3b-4706-9dfd-c6d69d0e3c8e" providerId="ADAL" clId="{E771A02B-0AF0-4FB2-9686-C19BB21A7CDA}" dt="2024-12-07T07:38:18.109" v="8335" actId="790"/>
          <ac:spMkLst>
            <pc:docMk/>
            <pc:sldMk cId="1764383579" sldId="705"/>
            <ac:spMk id="3" creationId="{B2A52E85-12CC-10D0-DD6E-688E47195ABF}"/>
          </ac:spMkLst>
        </pc:spChg>
        <pc:spChg chg="mod">
          <ac:chgData name="Karl Michael Höferl" userId="544d2ce1-0a3b-4706-9dfd-c6d69d0e3c8e" providerId="ADAL" clId="{E771A02B-0AF0-4FB2-9686-C19BB21A7CDA}" dt="2024-12-07T07:38:18.110" v="8336" actId="790"/>
          <ac:spMkLst>
            <pc:docMk/>
            <pc:sldMk cId="1764383579" sldId="705"/>
            <ac:spMk id="5" creationId="{A22780F7-44A7-AA78-F3CE-7CE66602AADC}"/>
          </ac:spMkLst>
        </pc:spChg>
        <pc:spChg chg="mod">
          <ac:chgData name="Karl Michael Höferl" userId="544d2ce1-0a3b-4706-9dfd-c6d69d0e3c8e" providerId="ADAL" clId="{E771A02B-0AF0-4FB2-9686-C19BB21A7CDA}" dt="2024-12-07T07:38:18.111" v="8337" actId="790"/>
          <ac:spMkLst>
            <pc:docMk/>
            <pc:sldMk cId="1764383579" sldId="705"/>
            <ac:spMk id="6" creationId="{21D87867-0F1F-A7DC-1826-ADA486B57F9D}"/>
          </ac:spMkLst>
        </pc:spChg>
      </pc:sldChg>
      <pc:sldChg chg="addSp delSp modSp new mod ord">
        <pc:chgData name="Karl Michael Höferl" userId="544d2ce1-0a3b-4706-9dfd-c6d69d0e3c8e" providerId="ADAL" clId="{E771A02B-0AF0-4FB2-9686-C19BB21A7CDA}" dt="2024-12-07T07:38:18.129" v="8352" actId="790"/>
        <pc:sldMkLst>
          <pc:docMk/>
          <pc:sldMk cId="171581561" sldId="706"/>
        </pc:sldMkLst>
        <pc:spChg chg="mod">
          <ac:chgData name="Karl Michael Höferl" userId="544d2ce1-0a3b-4706-9dfd-c6d69d0e3c8e" providerId="ADAL" clId="{E771A02B-0AF0-4FB2-9686-C19BB21A7CDA}" dt="2024-12-07T07:38:18.124" v="8348" actId="790"/>
          <ac:spMkLst>
            <pc:docMk/>
            <pc:sldMk cId="171581561" sldId="706"/>
            <ac:spMk id="2" creationId="{47FC6EAE-ACD7-3AED-B115-ACEB499326E6}"/>
          </ac:spMkLst>
        </pc:spChg>
        <pc:spChg chg="mod">
          <ac:chgData name="Karl Michael Höferl" userId="544d2ce1-0a3b-4706-9dfd-c6d69d0e3c8e" providerId="ADAL" clId="{E771A02B-0AF0-4FB2-9686-C19BB21A7CDA}" dt="2024-12-07T07:38:18.126" v="8349" actId="790"/>
          <ac:spMkLst>
            <pc:docMk/>
            <pc:sldMk cId="171581561" sldId="706"/>
            <ac:spMk id="3" creationId="{B748F006-A127-573E-3E83-91F760D6E3A7}"/>
          </ac:spMkLst>
        </pc:spChg>
        <pc:spChg chg="del">
          <ac:chgData name="Karl Michael Höferl" userId="544d2ce1-0a3b-4706-9dfd-c6d69d0e3c8e" providerId="ADAL" clId="{E771A02B-0AF0-4FB2-9686-C19BB21A7CDA}" dt="2024-12-06T11:59:11.770" v="4769"/>
          <ac:spMkLst>
            <pc:docMk/>
            <pc:sldMk cId="171581561" sldId="706"/>
            <ac:spMk id="4" creationId="{FC4D8E3A-6A45-A06A-863D-05DBE05088EE}"/>
          </ac:spMkLst>
        </pc:spChg>
        <pc:spChg chg="mod">
          <ac:chgData name="Karl Michael Höferl" userId="544d2ce1-0a3b-4706-9dfd-c6d69d0e3c8e" providerId="ADAL" clId="{E771A02B-0AF0-4FB2-9686-C19BB21A7CDA}" dt="2024-12-07T07:38:18.127" v="8350" actId="790"/>
          <ac:spMkLst>
            <pc:docMk/>
            <pc:sldMk cId="171581561" sldId="706"/>
            <ac:spMk id="5" creationId="{C28F5B6C-1E30-73DD-7E1D-DDF34237213C}"/>
          </ac:spMkLst>
        </pc:spChg>
        <pc:spChg chg="mod">
          <ac:chgData name="Karl Michael Höferl" userId="544d2ce1-0a3b-4706-9dfd-c6d69d0e3c8e" providerId="ADAL" clId="{E771A02B-0AF0-4FB2-9686-C19BB21A7CDA}" dt="2024-12-07T07:38:18.128" v="8351" actId="790"/>
          <ac:spMkLst>
            <pc:docMk/>
            <pc:sldMk cId="171581561" sldId="706"/>
            <ac:spMk id="6" creationId="{6A1A7D61-5778-7CF7-3ADD-F13E2333BED5}"/>
          </ac:spMkLst>
        </pc:spChg>
        <pc:spChg chg="add mod">
          <ac:chgData name="Karl Michael Höferl" userId="544d2ce1-0a3b-4706-9dfd-c6d69d0e3c8e" providerId="ADAL" clId="{E771A02B-0AF0-4FB2-9686-C19BB21A7CDA}" dt="2024-12-07T07:38:18.129" v="8352" actId="790"/>
          <ac:spMkLst>
            <pc:docMk/>
            <pc:sldMk cId="171581561" sldId="706"/>
            <ac:spMk id="11" creationId="{4DE0E530-4810-2DF9-EAEE-192F2A4F3D3D}"/>
          </ac:spMkLst>
        </pc:spChg>
        <pc:picChg chg="add del mod">
          <ac:chgData name="Karl Michael Höferl" userId="544d2ce1-0a3b-4706-9dfd-c6d69d0e3c8e" providerId="ADAL" clId="{E771A02B-0AF0-4FB2-9686-C19BB21A7CDA}" dt="2024-12-06T11:59:10.511" v="4768" actId="21"/>
          <ac:picMkLst>
            <pc:docMk/>
            <pc:sldMk cId="171581561" sldId="706"/>
            <ac:picMk id="7" creationId="{1EB73FF1-425C-FA2D-52C3-71DA98F7D381}"/>
          </ac:picMkLst>
        </pc:picChg>
        <pc:picChg chg="add mod">
          <ac:chgData name="Karl Michael Höferl" userId="544d2ce1-0a3b-4706-9dfd-c6d69d0e3c8e" providerId="ADAL" clId="{E771A02B-0AF0-4FB2-9686-C19BB21A7CDA}" dt="2024-12-06T12:01:03.681" v="4843" actId="1038"/>
          <ac:picMkLst>
            <pc:docMk/>
            <pc:sldMk cId="171581561" sldId="706"/>
            <ac:picMk id="8" creationId="{8A44F3A0-8A2F-4B52-C52A-08E120EBC5A1}"/>
          </ac:picMkLst>
        </pc:picChg>
        <pc:picChg chg="add mod">
          <ac:chgData name="Karl Michael Höferl" userId="544d2ce1-0a3b-4706-9dfd-c6d69d0e3c8e" providerId="ADAL" clId="{E771A02B-0AF0-4FB2-9686-C19BB21A7CDA}" dt="2024-12-06T11:59:17.022" v="4772" actId="1076"/>
          <ac:picMkLst>
            <pc:docMk/>
            <pc:sldMk cId="171581561" sldId="706"/>
            <ac:picMk id="9" creationId="{1EB73FF1-425C-FA2D-52C3-71DA98F7D381}"/>
          </ac:picMkLst>
        </pc:picChg>
      </pc:sldChg>
      <pc:sldChg chg="del">
        <pc:chgData name="Karl Michael Höferl" userId="544d2ce1-0a3b-4706-9dfd-c6d69d0e3c8e" providerId="ADAL" clId="{E771A02B-0AF0-4FB2-9686-C19BB21A7CDA}" dt="2024-12-04T14:40:37.725" v="52" actId="18676"/>
        <pc:sldMkLst>
          <pc:docMk/>
          <pc:sldMk cId="4237894147" sldId="706"/>
        </pc:sldMkLst>
      </pc:sldChg>
      <pc:sldChg chg="del">
        <pc:chgData name="Karl Michael Höferl" userId="544d2ce1-0a3b-4706-9dfd-c6d69d0e3c8e" providerId="ADAL" clId="{E771A02B-0AF0-4FB2-9686-C19BB21A7CDA}" dt="2024-12-04T14:40:37.725" v="52" actId="18676"/>
        <pc:sldMkLst>
          <pc:docMk/>
          <pc:sldMk cId="1271795365" sldId="707"/>
        </pc:sldMkLst>
      </pc:sldChg>
      <pc:sldChg chg="addSp delSp modSp add mod ord">
        <pc:chgData name="Karl Michael Höferl" userId="544d2ce1-0a3b-4706-9dfd-c6d69d0e3c8e" providerId="ADAL" clId="{E771A02B-0AF0-4FB2-9686-C19BB21A7CDA}" dt="2024-12-07T07:38:18.123" v="8347" actId="790"/>
        <pc:sldMkLst>
          <pc:docMk/>
          <pc:sldMk cId="3293553619" sldId="707"/>
        </pc:sldMkLst>
        <pc:spChg chg="mod">
          <ac:chgData name="Karl Michael Höferl" userId="544d2ce1-0a3b-4706-9dfd-c6d69d0e3c8e" providerId="ADAL" clId="{E771A02B-0AF0-4FB2-9686-C19BB21A7CDA}" dt="2024-12-07T07:38:18.117" v="8343" actId="790"/>
          <ac:spMkLst>
            <pc:docMk/>
            <pc:sldMk cId="3293553619" sldId="707"/>
            <ac:spMk id="2" creationId="{47FC6EAE-ACD7-3AED-B115-ACEB499326E6}"/>
          </ac:spMkLst>
        </pc:spChg>
        <pc:spChg chg="mod">
          <ac:chgData name="Karl Michael Höferl" userId="544d2ce1-0a3b-4706-9dfd-c6d69d0e3c8e" providerId="ADAL" clId="{E771A02B-0AF0-4FB2-9686-C19BB21A7CDA}" dt="2024-12-07T07:38:18.118" v="8344" actId="790"/>
          <ac:spMkLst>
            <pc:docMk/>
            <pc:sldMk cId="3293553619" sldId="707"/>
            <ac:spMk id="3" creationId="{B748F006-A127-573E-3E83-91F760D6E3A7}"/>
          </ac:spMkLst>
        </pc:spChg>
        <pc:spChg chg="add mod">
          <ac:chgData name="Karl Michael Höferl" userId="544d2ce1-0a3b-4706-9dfd-c6d69d0e3c8e" providerId="ADAL" clId="{E771A02B-0AF0-4FB2-9686-C19BB21A7CDA}" dt="2024-12-07T07:38:18.123" v="8347" actId="790"/>
          <ac:spMkLst>
            <pc:docMk/>
            <pc:sldMk cId="3293553619" sldId="707"/>
            <ac:spMk id="4" creationId="{37873ADA-6A8D-5C64-A91B-68205FB0ED32}"/>
          </ac:spMkLst>
        </pc:spChg>
        <pc:spChg chg="mod">
          <ac:chgData name="Karl Michael Höferl" userId="544d2ce1-0a3b-4706-9dfd-c6d69d0e3c8e" providerId="ADAL" clId="{E771A02B-0AF0-4FB2-9686-C19BB21A7CDA}" dt="2024-12-07T07:38:18.120" v="8345" actId="790"/>
          <ac:spMkLst>
            <pc:docMk/>
            <pc:sldMk cId="3293553619" sldId="707"/>
            <ac:spMk id="5" creationId="{C28F5B6C-1E30-73DD-7E1D-DDF34237213C}"/>
          </ac:spMkLst>
        </pc:spChg>
        <pc:spChg chg="mod">
          <ac:chgData name="Karl Michael Höferl" userId="544d2ce1-0a3b-4706-9dfd-c6d69d0e3c8e" providerId="ADAL" clId="{E771A02B-0AF0-4FB2-9686-C19BB21A7CDA}" dt="2024-12-07T07:38:18.121" v="8346" actId="790"/>
          <ac:spMkLst>
            <pc:docMk/>
            <pc:sldMk cId="3293553619" sldId="707"/>
            <ac:spMk id="6" creationId="{6A1A7D61-5778-7CF7-3ADD-F13E2333BED5}"/>
          </ac:spMkLst>
        </pc:spChg>
        <pc:spChg chg="del">
          <ac:chgData name="Karl Michael Höferl" userId="544d2ce1-0a3b-4706-9dfd-c6d69d0e3c8e" providerId="ADAL" clId="{E771A02B-0AF0-4FB2-9686-C19BB21A7CDA}" dt="2024-12-06T12:02:40.420" v="4864" actId="478"/>
          <ac:spMkLst>
            <pc:docMk/>
            <pc:sldMk cId="3293553619" sldId="707"/>
            <ac:spMk id="11" creationId="{4DE0E530-4810-2DF9-EAEE-192F2A4F3D3D}"/>
          </ac:spMkLst>
        </pc:spChg>
        <pc:picChg chg="del">
          <ac:chgData name="Karl Michael Höferl" userId="544d2ce1-0a3b-4706-9dfd-c6d69d0e3c8e" providerId="ADAL" clId="{E771A02B-0AF0-4FB2-9686-C19BB21A7CDA}" dt="2024-12-06T12:02:40.420" v="4864" actId="478"/>
          <ac:picMkLst>
            <pc:docMk/>
            <pc:sldMk cId="3293553619" sldId="707"/>
            <ac:picMk id="8" creationId="{8A44F3A0-8A2F-4B52-C52A-08E120EBC5A1}"/>
          </ac:picMkLst>
        </pc:picChg>
        <pc:picChg chg="del">
          <ac:chgData name="Karl Michael Höferl" userId="544d2ce1-0a3b-4706-9dfd-c6d69d0e3c8e" providerId="ADAL" clId="{E771A02B-0AF0-4FB2-9686-C19BB21A7CDA}" dt="2024-12-06T12:02:40.420" v="4864" actId="478"/>
          <ac:picMkLst>
            <pc:docMk/>
            <pc:sldMk cId="3293553619" sldId="707"/>
            <ac:picMk id="9" creationId="{1EB73FF1-425C-FA2D-52C3-71DA98F7D381}"/>
          </ac:picMkLst>
        </pc:picChg>
      </pc:sldChg>
      <pc:sldChg chg="del">
        <pc:chgData name="Karl Michael Höferl" userId="544d2ce1-0a3b-4706-9dfd-c6d69d0e3c8e" providerId="ADAL" clId="{E771A02B-0AF0-4FB2-9686-C19BB21A7CDA}" dt="2024-12-04T14:40:37.725" v="52" actId="18676"/>
        <pc:sldMkLst>
          <pc:docMk/>
          <pc:sldMk cId="118535653" sldId="708"/>
        </pc:sldMkLst>
      </pc:sldChg>
      <pc:sldChg chg="modSp new mod">
        <pc:chgData name="Karl Michael Höferl" userId="544d2ce1-0a3b-4706-9dfd-c6d69d0e3c8e" providerId="ADAL" clId="{E771A02B-0AF0-4FB2-9686-C19BB21A7CDA}" dt="2024-12-07T07:38:18.136" v="8357" actId="790"/>
        <pc:sldMkLst>
          <pc:docMk/>
          <pc:sldMk cId="3505790089" sldId="708"/>
        </pc:sldMkLst>
        <pc:spChg chg="mod">
          <ac:chgData name="Karl Michael Höferl" userId="544d2ce1-0a3b-4706-9dfd-c6d69d0e3c8e" providerId="ADAL" clId="{E771A02B-0AF0-4FB2-9686-C19BB21A7CDA}" dt="2024-12-07T07:38:18.130" v="8353" actId="790"/>
          <ac:spMkLst>
            <pc:docMk/>
            <pc:sldMk cId="3505790089" sldId="708"/>
            <ac:spMk id="2" creationId="{368D0CA2-DD72-4231-0294-44D5D8CEE477}"/>
          </ac:spMkLst>
        </pc:spChg>
        <pc:spChg chg="mod">
          <ac:chgData name="Karl Michael Höferl" userId="544d2ce1-0a3b-4706-9dfd-c6d69d0e3c8e" providerId="ADAL" clId="{E771A02B-0AF0-4FB2-9686-C19BB21A7CDA}" dt="2024-12-07T07:38:18.131" v="8354" actId="790"/>
          <ac:spMkLst>
            <pc:docMk/>
            <pc:sldMk cId="3505790089" sldId="708"/>
            <ac:spMk id="3" creationId="{9C62740E-B182-04A2-5212-BE466FA7DD6F}"/>
          </ac:spMkLst>
        </pc:spChg>
        <pc:spChg chg="mod">
          <ac:chgData name="Karl Michael Höferl" userId="544d2ce1-0a3b-4706-9dfd-c6d69d0e3c8e" providerId="ADAL" clId="{E771A02B-0AF0-4FB2-9686-C19BB21A7CDA}" dt="2024-12-07T07:38:18.134" v="8355" actId="790"/>
          <ac:spMkLst>
            <pc:docMk/>
            <pc:sldMk cId="3505790089" sldId="708"/>
            <ac:spMk id="4" creationId="{4D869990-F965-00AA-4799-88BAA863C598}"/>
          </ac:spMkLst>
        </pc:spChg>
        <pc:spChg chg="mod">
          <ac:chgData name="Karl Michael Höferl" userId="544d2ce1-0a3b-4706-9dfd-c6d69d0e3c8e" providerId="ADAL" clId="{E771A02B-0AF0-4FB2-9686-C19BB21A7CDA}" dt="2024-12-07T07:38:18.135" v="8356" actId="790"/>
          <ac:spMkLst>
            <pc:docMk/>
            <pc:sldMk cId="3505790089" sldId="708"/>
            <ac:spMk id="5" creationId="{3C5A9C86-D096-856D-5E26-ADD8D8D1B84F}"/>
          </ac:spMkLst>
        </pc:spChg>
        <pc:spChg chg="mod">
          <ac:chgData name="Karl Michael Höferl" userId="544d2ce1-0a3b-4706-9dfd-c6d69d0e3c8e" providerId="ADAL" clId="{E771A02B-0AF0-4FB2-9686-C19BB21A7CDA}" dt="2024-12-07T07:38:18.136" v="8357" actId="790"/>
          <ac:spMkLst>
            <pc:docMk/>
            <pc:sldMk cId="3505790089" sldId="708"/>
            <ac:spMk id="6" creationId="{BB0BF8CD-5F4E-B5CD-4252-4576C4D973B9}"/>
          </ac:spMkLst>
        </pc:spChg>
      </pc:sldChg>
      <pc:sldChg chg="del">
        <pc:chgData name="Karl Michael Höferl" userId="544d2ce1-0a3b-4706-9dfd-c6d69d0e3c8e" providerId="ADAL" clId="{E771A02B-0AF0-4FB2-9686-C19BB21A7CDA}" dt="2024-12-04T14:40:37.725" v="52" actId="18676"/>
        <pc:sldMkLst>
          <pc:docMk/>
          <pc:sldMk cId="1089052297" sldId="709"/>
        </pc:sldMkLst>
      </pc:sldChg>
      <pc:sldChg chg="addSp delSp modSp add mod">
        <pc:chgData name="Karl Michael Höferl" userId="544d2ce1-0a3b-4706-9dfd-c6d69d0e3c8e" providerId="ADAL" clId="{E771A02B-0AF0-4FB2-9686-C19BB21A7CDA}" dt="2024-12-07T07:38:18.139" v="8361" actId="790"/>
        <pc:sldMkLst>
          <pc:docMk/>
          <pc:sldMk cId="3948692626" sldId="709"/>
        </pc:sldMkLst>
        <pc:spChg chg="mod">
          <ac:chgData name="Karl Michael Höferl" userId="544d2ce1-0a3b-4706-9dfd-c6d69d0e3c8e" providerId="ADAL" clId="{E771A02B-0AF0-4FB2-9686-C19BB21A7CDA}" dt="2024-12-07T07:38:18.136" v="8358" actId="790"/>
          <ac:spMkLst>
            <pc:docMk/>
            <pc:sldMk cId="3948692626" sldId="709"/>
            <ac:spMk id="2" creationId="{368D0CA2-DD72-4231-0294-44D5D8CEE477}"/>
          </ac:spMkLst>
        </pc:spChg>
        <pc:spChg chg="mod">
          <ac:chgData name="Karl Michael Höferl" userId="544d2ce1-0a3b-4706-9dfd-c6d69d0e3c8e" providerId="ADAL" clId="{E771A02B-0AF0-4FB2-9686-C19BB21A7CDA}" dt="2024-12-07T07:38:18.137" v="8359" actId="790"/>
          <ac:spMkLst>
            <pc:docMk/>
            <pc:sldMk cId="3948692626" sldId="709"/>
            <ac:spMk id="3" creationId="{9C62740E-B182-04A2-5212-BE466FA7DD6F}"/>
          </ac:spMkLst>
        </pc:spChg>
        <pc:spChg chg="del mod">
          <ac:chgData name="Karl Michael Höferl" userId="544d2ce1-0a3b-4706-9dfd-c6d69d0e3c8e" providerId="ADAL" clId="{E771A02B-0AF0-4FB2-9686-C19BB21A7CDA}" dt="2024-12-06T12:11:14.341" v="4957" actId="22"/>
          <ac:spMkLst>
            <pc:docMk/>
            <pc:sldMk cId="3948692626" sldId="709"/>
            <ac:spMk id="4" creationId="{4D869990-F965-00AA-4799-88BAA863C598}"/>
          </ac:spMkLst>
        </pc:spChg>
        <pc:spChg chg="mod">
          <ac:chgData name="Karl Michael Höferl" userId="544d2ce1-0a3b-4706-9dfd-c6d69d0e3c8e" providerId="ADAL" clId="{E771A02B-0AF0-4FB2-9686-C19BB21A7CDA}" dt="2024-12-07T07:38:18.138" v="8360" actId="790"/>
          <ac:spMkLst>
            <pc:docMk/>
            <pc:sldMk cId="3948692626" sldId="709"/>
            <ac:spMk id="5" creationId="{3C5A9C86-D096-856D-5E26-ADD8D8D1B84F}"/>
          </ac:spMkLst>
        </pc:spChg>
        <pc:spChg chg="mod">
          <ac:chgData name="Karl Michael Höferl" userId="544d2ce1-0a3b-4706-9dfd-c6d69d0e3c8e" providerId="ADAL" clId="{E771A02B-0AF0-4FB2-9686-C19BB21A7CDA}" dt="2024-12-07T07:38:18.139" v="8361" actId="790"/>
          <ac:spMkLst>
            <pc:docMk/>
            <pc:sldMk cId="3948692626" sldId="709"/>
            <ac:spMk id="6" creationId="{BB0BF8CD-5F4E-B5CD-4252-4576C4D973B9}"/>
          </ac:spMkLst>
        </pc:spChg>
        <pc:picChg chg="add mod ord">
          <ac:chgData name="Karl Michael Höferl" userId="544d2ce1-0a3b-4706-9dfd-c6d69d0e3c8e" providerId="ADAL" clId="{E771A02B-0AF0-4FB2-9686-C19BB21A7CDA}" dt="2024-12-06T12:12:51.910" v="4963" actId="1076"/>
          <ac:picMkLst>
            <pc:docMk/>
            <pc:sldMk cId="3948692626" sldId="709"/>
            <ac:picMk id="8" creationId="{4C42A4DA-A011-3FA2-C80E-EED24096A4F6}"/>
          </ac:picMkLst>
        </pc:picChg>
      </pc:sldChg>
      <pc:sldChg chg="add del">
        <pc:chgData name="Karl Michael Höferl" userId="544d2ce1-0a3b-4706-9dfd-c6d69d0e3c8e" providerId="ADAL" clId="{E771A02B-0AF0-4FB2-9686-C19BB21A7CDA}" dt="2024-12-06T12:11:07.874" v="4956"/>
        <pc:sldMkLst>
          <pc:docMk/>
          <pc:sldMk cId="97730973" sldId="710"/>
        </pc:sldMkLst>
      </pc:sldChg>
      <pc:sldChg chg="del">
        <pc:chgData name="Karl Michael Höferl" userId="544d2ce1-0a3b-4706-9dfd-c6d69d0e3c8e" providerId="ADAL" clId="{E771A02B-0AF0-4FB2-9686-C19BB21A7CDA}" dt="2024-12-04T14:40:37.725" v="52" actId="18676"/>
        <pc:sldMkLst>
          <pc:docMk/>
          <pc:sldMk cId="1575962735" sldId="710"/>
        </pc:sldMkLst>
      </pc:sldChg>
      <pc:sldChg chg="modSp add mod">
        <pc:chgData name="Karl Michael Höferl" userId="544d2ce1-0a3b-4706-9dfd-c6d69d0e3c8e" providerId="ADAL" clId="{E771A02B-0AF0-4FB2-9686-C19BB21A7CDA}" dt="2024-12-07T07:38:18.117" v="8342" actId="790"/>
        <pc:sldMkLst>
          <pc:docMk/>
          <pc:sldMk cId="3572271103" sldId="710"/>
        </pc:sldMkLst>
        <pc:spChg chg="mod">
          <ac:chgData name="Karl Michael Höferl" userId="544d2ce1-0a3b-4706-9dfd-c6d69d0e3c8e" providerId="ADAL" clId="{E771A02B-0AF0-4FB2-9686-C19BB21A7CDA}" dt="2024-12-07T07:38:18.112" v="8338" actId="790"/>
          <ac:spMkLst>
            <pc:docMk/>
            <pc:sldMk cId="3572271103" sldId="710"/>
            <ac:spMk id="2" creationId="{0908B28F-6416-9E3A-311A-3BC4E2451D43}"/>
          </ac:spMkLst>
        </pc:spChg>
        <pc:spChg chg="mod">
          <ac:chgData name="Karl Michael Höferl" userId="544d2ce1-0a3b-4706-9dfd-c6d69d0e3c8e" providerId="ADAL" clId="{E771A02B-0AF0-4FB2-9686-C19BB21A7CDA}" dt="2024-12-07T07:38:18.114" v="8339" actId="790"/>
          <ac:spMkLst>
            <pc:docMk/>
            <pc:sldMk cId="3572271103" sldId="710"/>
            <ac:spMk id="3" creationId="{C32F651D-EE22-2265-90F2-CC1FA88B5960}"/>
          </ac:spMkLst>
        </pc:spChg>
        <pc:spChg chg="mod">
          <ac:chgData name="Karl Michael Höferl" userId="544d2ce1-0a3b-4706-9dfd-c6d69d0e3c8e" providerId="ADAL" clId="{E771A02B-0AF0-4FB2-9686-C19BB21A7CDA}" dt="2024-12-07T07:38:18.115" v="8340" actId="790"/>
          <ac:spMkLst>
            <pc:docMk/>
            <pc:sldMk cId="3572271103" sldId="710"/>
            <ac:spMk id="5" creationId="{A6A2A970-FF4F-7E71-6485-9171A50002EF}"/>
          </ac:spMkLst>
        </pc:spChg>
        <pc:spChg chg="mod">
          <ac:chgData name="Karl Michael Höferl" userId="544d2ce1-0a3b-4706-9dfd-c6d69d0e3c8e" providerId="ADAL" clId="{E771A02B-0AF0-4FB2-9686-C19BB21A7CDA}" dt="2024-12-07T07:38:18.116" v="8341" actId="790"/>
          <ac:spMkLst>
            <pc:docMk/>
            <pc:sldMk cId="3572271103" sldId="710"/>
            <ac:spMk id="6" creationId="{659D19F7-8E0F-2541-6B11-F96BD0258334}"/>
          </ac:spMkLst>
        </pc:spChg>
        <pc:spChg chg="mod">
          <ac:chgData name="Karl Michael Höferl" userId="544d2ce1-0a3b-4706-9dfd-c6d69d0e3c8e" providerId="ADAL" clId="{E771A02B-0AF0-4FB2-9686-C19BB21A7CDA}" dt="2024-12-07T07:38:18.117" v="8342" actId="790"/>
          <ac:spMkLst>
            <pc:docMk/>
            <pc:sldMk cId="3572271103" sldId="710"/>
            <ac:spMk id="8" creationId="{3C69FFB1-1849-EDB1-1402-E60AA9D652BE}"/>
          </ac:spMkLst>
        </pc:spChg>
      </pc:sldChg>
      <pc:sldChg chg="modSp add mod">
        <pc:chgData name="Karl Michael Höferl" userId="544d2ce1-0a3b-4706-9dfd-c6d69d0e3c8e" providerId="ADAL" clId="{E771A02B-0AF0-4FB2-9686-C19BB21A7CDA}" dt="2024-12-07T07:38:18.146" v="8366" actId="790"/>
        <pc:sldMkLst>
          <pc:docMk/>
          <pc:sldMk cId="3408810402" sldId="711"/>
        </pc:sldMkLst>
        <pc:spChg chg="mod">
          <ac:chgData name="Karl Michael Höferl" userId="544d2ce1-0a3b-4706-9dfd-c6d69d0e3c8e" providerId="ADAL" clId="{E771A02B-0AF0-4FB2-9686-C19BB21A7CDA}" dt="2024-12-07T07:38:18.140" v="8362" actId="790"/>
          <ac:spMkLst>
            <pc:docMk/>
            <pc:sldMk cId="3408810402" sldId="711"/>
            <ac:spMk id="2" creationId="{0908B28F-6416-9E3A-311A-3BC4E2451D43}"/>
          </ac:spMkLst>
        </pc:spChg>
        <pc:spChg chg="mod">
          <ac:chgData name="Karl Michael Höferl" userId="544d2ce1-0a3b-4706-9dfd-c6d69d0e3c8e" providerId="ADAL" clId="{E771A02B-0AF0-4FB2-9686-C19BB21A7CDA}" dt="2024-12-07T07:38:18.141" v="8363" actId="790"/>
          <ac:spMkLst>
            <pc:docMk/>
            <pc:sldMk cId="3408810402" sldId="711"/>
            <ac:spMk id="3" creationId="{C32F651D-EE22-2265-90F2-CC1FA88B5960}"/>
          </ac:spMkLst>
        </pc:spChg>
        <pc:spChg chg="mod">
          <ac:chgData name="Karl Michael Höferl" userId="544d2ce1-0a3b-4706-9dfd-c6d69d0e3c8e" providerId="ADAL" clId="{E771A02B-0AF0-4FB2-9686-C19BB21A7CDA}" dt="2024-12-07T07:38:18.142" v="8364" actId="790"/>
          <ac:spMkLst>
            <pc:docMk/>
            <pc:sldMk cId="3408810402" sldId="711"/>
            <ac:spMk id="5" creationId="{A6A2A970-FF4F-7E71-6485-9171A50002EF}"/>
          </ac:spMkLst>
        </pc:spChg>
        <pc:spChg chg="mod">
          <ac:chgData name="Karl Michael Höferl" userId="544d2ce1-0a3b-4706-9dfd-c6d69d0e3c8e" providerId="ADAL" clId="{E771A02B-0AF0-4FB2-9686-C19BB21A7CDA}" dt="2024-12-07T07:38:18.143" v="8365" actId="790"/>
          <ac:spMkLst>
            <pc:docMk/>
            <pc:sldMk cId="3408810402" sldId="711"/>
            <ac:spMk id="6" creationId="{659D19F7-8E0F-2541-6B11-F96BD0258334}"/>
          </ac:spMkLst>
        </pc:spChg>
        <pc:spChg chg="mod">
          <ac:chgData name="Karl Michael Höferl" userId="544d2ce1-0a3b-4706-9dfd-c6d69d0e3c8e" providerId="ADAL" clId="{E771A02B-0AF0-4FB2-9686-C19BB21A7CDA}" dt="2024-12-07T07:38:18.146" v="8366" actId="790"/>
          <ac:spMkLst>
            <pc:docMk/>
            <pc:sldMk cId="3408810402" sldId="711"/>
            <ac:spMk id="8" creationId="{3C69FFB1-1849-EDB1-1402-E60AA9D652BE}"/>
          </ac:spMkLst>
        </pc:spChg>
      </pc:sldChg>
      <pc:sldChg chg="addSp modSp new mod modAnim">
        <pc:chgData name="Karl Michael Höferl" userId="544d2ce1-0a3b-4706-9dfd-c6d69d0e3c8e" providerId="ADAL" clId="{E771A02B-0AF0-4FB2-9686-C19BB21A7CDA}" dt="2024-12-07T07:38:18.153" v="8371" actId="790"/>
        <pc:sldMkLst>
          <pc:docMk/>
          <pc:sldMk cId="209830564" sldId="712"/>
        </pc:sldMkLst>
        <pc:spChg chg="mod">
          <ac:chgData name="Karl Michael Höferl" userId="544d2ce1-0a3b-4706-9dfd-c6d69d0e3c8e" providerId="ADAL" clId="{E771A02B-0AF0-4FB2-9686-C19BB21A7CDA}" dt="2024-12-07T07:38:18.147" v="8367" actId="790"/>
          <ac:spMkLst>
            <pc:docMk/>
            <pc:sldMk cId="209830564" sldId="712"/>
            <ac:spMk id="2" creationId="{72DBE58F-4B55-EAC8-432A-691EDBA753E4}"/>
          </ac:spMkLst>
        </pc:spChg>
        <pc:spChg chg="mod">
          <ac:chgData name="Karl Michael Höferl" userId="544d2ce1-0a3b-4706-9dfd-c6d69d0e3c8e" providerId="ADAL" clId="{E771A02B-0AF0-4FB2-9686-C19BB21A7CDA}" dt="2024-12-07T07:38:18.148" v="8368" actId="790"/>
          <ac:spMkLst>
            <pc:docMk/>
            <pc:sldMk cId="209830564" sldId="712"/>
            <ac:spMk id="3" creationId="{37B19898-7FB4-A136-3B34-1300109CD041}"/>
          </ac:spMkLst>
        </pc:spChg>
        <pc:spChg chg="mod">
          <ac:chgData name="Karl Michael Höferl" userId="544d2ce1-0a3b-4706-9dfd-c6d69d0e3c8e" providerId="ADAL" clId="{E771A02B-0AF0-4FB2-9686-C19BB21A7CDA}" dt="2024-12-07T07:38:18.151" v="8369" actId="790"/>
          <ac:spMkLst>
            <pc:docMk/>
            <pc:sldMk cId="209830564" sldId="712"/>
            <ac:spMk id="4" creationId="{DC69F478-549B-0B53-9366-F854ACEFAC02}"/>
          </ac:spMkLst>
        </pc:spChg>
        <pc:spChg chg="mod">
          <ac:chgData name="Karl Michael Höferl" userId="544d2ce1-0a3b-4706-9dfd-c6d69d0e3c8e" providerId="ADAL" clId="{E771A02B-0AF0-4FB2-9686-C19BB21A7CDA}" dt="2024-12-07T07:38:18.152" v="8370" actId="790"/>
          <ac:spMkLst>
            <pc:docMk/>
            <pc:sldMk cId="209830564" sldId="712"/>
            <ac:spMk id="5" creationId="{60A769CC-04B5-7567-8510-F9B47CE1CC2C}"/>
          </ac:spMkLst>
        </pc:spChg>
        <pc:spChg chg="mod">
          <ac:chgData name="Karl Michael Höferl" userId="544d2ce1-0a3b-4706-9dfd-c6d69d0e3c8e" providerId="ADAL" clId="{E771A02B-0AF0-4FB2-9686-C19BB21A7CDA}" dt="2024-12-07T07:38:18.153" v="8371" actId="790"/>
          <ac:spMkLst>
            <pc:docMk/>
            <pc:sldMk cId="209830564" sldId="712"/>
            <ac:spMk id="6" creationId="{11467AE0-D677-B9EE-723C-0E8E653264EC}"/>
          </ac:spMkLst>
        </pc:spChg>
        <pc:picChg chg="add mod">
          <ac:chgData name="Karl Michael Höferl" userId="544d2ce1-0a3b-4706-9dfd-c6d69d0e3c8e" providerId="ADAL" clId="{E771A02B-0AF0-4FB2-9686-C19BB21A7CDA}" dt="2024-12-06T12:17:51.863" v="5123" actId="14100"/>
          <ac:picMkLst>
            <pc:docMk/>
            <pc:sldMk cId="209830564" sldId="712"/>
            <ac:picMk id="7" creationId="{36589EBA-C4AE-D265-FB8F-DB32474F6F0B}"/>
          </ac:picMkLst>
        </pc:picChg>
      </pc:sldChg>
      <pc:sldChg chg="del">
        <pc:chgData name="Karl Michael Höferl" userId="544d2ce1-0a3b-4706-9dfd-c6d69d0e3c8e" providerId="ADAL" clId="{E771A02B-0AF0-4FB2-9686-C19BB21A7CDA}" dt="2024-12-04T14:40:37.725" v="52" actId="18676"/>
        <pc:sldMkLst>
          <pc:docMk/>
          <pc:sldMk cId="278404057" sldId="712"/>
        </pc:sldMkLst>
      </pc:sldChg>
      <pc:sldChg chg="del">
        <pc:chgData name="Karl Michael Höferl" userId="544d2ce1-0a3b-4706-9dfd-c6d69d0e3c8e" providerId="ADAL" clId="{E771A02B-0AF0-4FB2-9686-C19BB21A7CDA}" dt="2024-12-04T14:40:37.725" v="52" actId="18676"/>
        <pc:sldMkLst>
          <pc:docMk/>
          <pc:sldMk cId="2565266650" sldId="713"/>
        </pc:sldMkLst>
      </pc:sldChg>
      <pc:sldChg chg="modSp add mod">
        <pc:chgData name="Karl Michael Höferl" userId="544d2ce1-0a3b-4706-9dfd-c6d69d0e3c8e" providerId="ADAL" clId="{E771A02B-0AF0-4FB2-9686-C19BB21A7CDA}" dt="2024-12-07T07:38:18.161" v="8376" actId="790"/>
        <pc:sldMkLst>
          <pc:docMk/>
          <pc:sldMk cId="2567221558" sldId="713"/>
        </pc:sldMkLst>
        <pc:spChg chg="mod">
          <ac:chgData name="Karl Michael Höferl" userId="544d2ce1-0a3b-4706-9dfd-c6d69d0e3c8e" providerId="ADAL" clId="{E771A02B-0AF0-4FB2-9686-C19BB21A7CDA}" dt="2024-12-07T07:38:18.154" v="8372" actId="790"/>
          <ac:spMkLst>
            <pc:docMk/>
            <pc:sldMk cId="2567221558" sldId="713"/>
            <ac:spMk id="2" creationId="{72DBE58F-4B55-EAC8-432A-691EDBA753E4}"/>
          </ac:spMkLst>
        </pc:spChg>
        <pc:spChg chg="mod">
          <ac:chgData name="Karl Michael Höferl" userId="544d2ce1-0a3b-4706-9dfd-c6d69d0e3c8e" providerId="ADAL" clId="{E771A02B-0AF0-4FB2-9686-C19BB21A7CDA}" dt="2024-12-07T07:38:18.155" v="8373" actId="790"/>
          <ac:spMkLst>
            <pc:docMk/>
            <pc:sldMk cId="2567221558" sldId="713"/>
            <ac:spMk id="3" creationId="{37B19898-7FB4-A136-3B34-1300109CD041}"/>
          </ac:spMkLst>
        </pc:spChg>
        <pc:spChg chg="mod">
          <ac:chgData name="Karl Michael Höferl" userId="544d2ce1-0a3b-4706-9dfd-c6d69d0e3c8e" providerId="ADAL" clId="{E771A02B-0AF0-4FB2-9686-C19BB21A7CDA}" dt="2024-12-07T07:38:18.158" v="8374" actId="790"/>
          <ac:spMkLst>
            <pc:docMk/>
            <pc:sldMk cId="2567221558" sldId="713"/>
            <ac:spMk id="4" creationId="{DC69F478-549B-0B53-9366-F854ACEFAC02}"/>
          </ac:spMkLst>
        </pc:spChg>
        <pc:spChg chg="mod">
          <ac:chgData name="Karl Michael Höferl" userId="544d2ce1-0a3b-4706-9dfd-c6d69d0e3c8e" providerId="ADAL" clId="{E771A02B-0AF0-4FB2-9686-C19BB21A7CDA}" dt="2024-12-07T07:38:18.159" v="8375" actId="790"/>
          <ac:spMkLst>
            <pc:docMk/>
            <pc:sldMk cId="2567221558" sldId="713"/>
            <ac:spMk id="5" creationId="{60A769CC-04B5-7567-8510-F9B47CE1CC2C}"/>
          </ac:spMkLst>
        </pc:spChg>
        <pc:spChg chg="mod">
          <ac:chgData name="Karl Michael Höferl" userId="544d2ce1-0a3b-4706-9dfd-c6d69d0e3c8e" providerId="ADAL" clId="{E771A02B-0AF0-4FB2-9686-C19BB21A7CDA}" dt="2024-12-07T07:38:18.161" v="8376" actId="790"/>
          <ac:spMkLst>
            <pc:docMk/>
            <pc:sldMk cId="2567221558" sldId="713"/>
            <ac:spMk id="6" creationId="{11467AE0-D677-B9EE-723C-0E8E653264EC}"/>
          </ac:spMkLst>
        </pc:spChg>
      </pc:sldChg>
      <pc:sldChg chg="addSp modSp new mod modAnim">
        <pc:chgData name="Karl Michael Höferl" userId="544d2ce1-0a3b-4706-9dfd-c6d69d0e3c8e" providerId="ADAL" clId="{E771A02B-0AF0-4FB2-9686-C19BB21A7CDA}" dt="2024-12-07T07:38:18.165" v="8381" actId="790"/>
        <pc:sldMkLst>
          <pc:docMk/>
          <pc:sldMk cId="2904564258" sldId="714"/>
        </pc:sldMkLst>
        <pc:spChg chg="mod">
          <ac:chgData name="Karl Michael Höferl" userId="544d2ce1-0a3b-4706-9dfd-c6d69d0e3c8e" providerId="ADAL" clId="{E771A02B-0AF0-4FB2-9686-C19BB21A7CDA}" dt="2024-12-07T07:38:18.161" v="8377" actId="790"/>
          <ac:spMkLst>
            <pc:docMk/>
            <pc:sldMk cId="2904564258" sldId="714"/>
            <ac:spMk id="2" creationId="{F2718EA7-6E99-53AF-21DD-79838034CB0B}"/>
          </ac:spMkLst>
        </pc:spChg>
        <pc:spChg chg="mod">
          <ac:chgData name="Karl Michael Höferl" userId="544d2ce1-0a3b-4706-9dfd-c6d69d0e3c8e" providerId="ADAL" clId="{E771A02B-0AF0-4FB2-9686-C19BB21A7CDA}" dt="2024-12-07T07:38:18.162" v="8378" actId="790"/>
          <ac:spMkLst>
            <pc:docMk/>
            <pc:sldMk cId="2904564258" sldId="714"/>
            <ac:spMk id="3" creationId="{2E2C1AF3-86FE-8936-EAE3-4A84FFE0CE67}"/>
          </ac:spMkLst>
        </pc:spChg>
        <pc:spChg chg="mod">
          <ac:chgData name="Karl Michael Höferl" userId="544d2ce1-0a3b-4706-9dfd-c6d69d0e3c8e" providerId="ADAL" clId="{E771A02B-0AF0-4FB2-9686-C19BB21A7CDA}" dt="2024-12-07T07:38:18.163" v="8379" actId="790"/>
          <ac:spMkLst>
            <pc:docMk/>
            <pc:sldMk cId="2904564258" sldId="714"/>
            <ac:spMk id="4" creationId="{91344001-2A8E-0E7D-8726-25515B87C04A}"/>
          </ac:spMkLst>
        </pc:spChg>
        <pc:spChg chg="mod">
          <ac:chgData name="Karl Michael Höferl" userId="544d2ce1-0a3b-4706-9dfd-c6d69d0e3c8e" providerId="ADAL" clId="{E771A02B-0AF0-4FB2-9686-C19BB21A7CDA}" dt="2024-12-07T07:38:18.164" v="8380" actId="790"/>
          <ac:spMkLst>
            <pc:docMk/>
            <pc:sldMk cId="2904564258" sldId="714"/>
            <ac:spMk id="5" creationId="{A42BC5A7-C933-0B47-EFEC-7C33D77D8E37}"/>
          </ac:spMkLst>
        </pc:spChg>
        <pc:spChg chg="mod">
          <ac:chgData name="Karl Michael Höferl" userId="544d2ce1-0a3b-4706-9dfd-c6d69d0e3c8e" providerId="ADAL" clId="{E771A02B-0AF0-4FB2-9686-C19BB21A7CDA}" dt="2024-12-07T07:38:18.165" v="8381" actId="790"/>
          <ac:spMkLst>
            <pc:docMk/>
            <pc:sldMk cId="2904564258" sldId="714"/>
            <ac:spMk id="6" creationId="{8994272F-BDA2-6401-B826-2C31479EB616}"/>
          </ac:spMkLst>
        </pc:spChg>
        <pc:picChg chg="add mod">
          <ac:chgData name="Karl Michael Höferl" userId="544d2ce1-0a3b-4706-9dfd-c6d69d0e3c8e" providerId="ADAL" clId="{E771A02B-0AF0-4FB2-9686-C19BB21A7CDA}" dt="2024-12-06T12:20:29.272" v="5221" actId="1035"/>
          <ac:picMkLst>
            <pc:docMk/>
            <pc:sldMk cId="2904564258" sldId="714"/>
            <ac:picMk id="7" creationId="{803D8350-7452-20E1-B784-0DC40A94B026}"/>
          </ac:picMkLst>
        </pc:picChg>
        <pc:picChg chg="add mod">
          <ac:chgData name="Karl Michael Höferl" userId="544d2ce1-0a3b-4706-9dfd-c6d69d0e3c8e" providerId="ADAL" clId="{E771A02B-0AF0-4FB2-9686-C19BB21A7CDA}" dt="2024-12-06T12:20:29.272" v="5221" actId="1035"/>
          <ac:picMkLst>
            <pc:docMk/>
            <pc:sldMk cId="2904564258" sldId="714"/>
            <ac:picMk id="8" creationId="{B1AC4B44-741C-CEBF-E9B9-D88279F977DA}"/>
          </ac:picMkLst>
        </pc:picChg>
        <pc:picChg chg="add mod">
          <ac:chgData name="Karl Michael Höferl" userId="544d2ce1-0a3b-4706-9dfd-c6d69d0e3c8e" providerId="ADAL" clId="{E771A02B-0AF0-4FB2-9686-C19BB21A7CDA}" dt="2024-12-06T12:20:29.272" v="5221" actId="1035"/>
          <ac:picMkLst>
            <pc:docMk/>
            <pc:sldMk cId="2904564258" sldId="714"/>
            <ac:picMk id="9" creationId="{90932BC2-65A1-41A4-88F2-668E8570BCC6}"/>
          </ac:picMkLst>
        </pc:picChg>
      </pc:sldChg>
      <pc:sldChg chg="del">
        <pc:chgData name="Karl Michael Höferl" userId="544d2ce1-0a3b-4706-9dfd-c6d69d0e3c8e" providerId="ADAL" clId="{E771A02B-0AF0-4FB2-9686-C19BB21A7CDA}" dt="2024-12-04T14:40:37.725" v="52" actId="18676"/>
        <pc:sldMkLst>
          <pc:docMk/>
          <pc:sldMk cId="1448346958" sldId="715"/>
        </pc:sldMkLst>
      </pc:sldChg>
      <pc:sldChg chg="addSp delSp modSp add mod modAnim">
        <pc:chgData name="Karl Michael Höferl" userId="544d2ce1-0a3b-4706-9dfd-c6d69d0e3c8e" providerId="ADAL" clId="{E771A02B-0AF0-4FB2-9686-C19BB21A7CDA}" dt="2024-12-07T07:38:18.170" v="8385" actId="790"/>
        <pc:sldMkLst>
          <pc:docMk/>
          <pc:sldMk cId="1955897840" sldId="715"/>
        </pc:sldMkLst>
        <pc:spChg chg="mod">
          <ac:chgData name="Karl Michael Höferl" userId="544d2ce1-0a3b-4706-9dfd-c6d69d0e3c8e" providerId="ADAL" clId="{E771A02B-0AF0-4FB2-9686-C19BB21A7CDA}" dt="2024-12-07T07:38:18.166" v="8382" actId="790"/>
          <ac:spMkLst>
            <pc:docMk/>
            <pc:sldMk cId="1955897840" sldId="715"/>
            <ac:spMk id="2" creationId="{F2718EA7-6E99-53AF-21DD-79838034CB0B}"/>
          </ac:spMkLst>
        </pc:spChg>
        <pc:spChg chg="mod">
          <ac:chgData name="Karl Michael Höferl" userId="544d2ce1-0a3b-4706-9dfd-c6d69d0e3c8e" providerId="ADAL" clId="{E771A02B-0AF0-4FB2-9686-C19BB21A7CDA}" dt="2024-12-07T07:38:18.168" v="8383" actId="790"/>
          <ac:spMkLst>
            <pc:docMk/>
            <pc:sldMk cId="1955897840" sldId="715"/>
            <ac:spMk id="3" creationId="{2E2C1AF3-86FE-8936-EAE3-4A84FFE0CE67}"/>
          </ac:spMkLst>
        </pc:spChg>
        <pc:spChg chg="del">
          <ac:chgData name="Karl Michael Höferl" userId="544d2ce1-0a3b-4706-9dfd-c6d69d0e3c8e" providerId="ADAL" clId="{E771A02B-0AF0-4FB2-9686-C19BB21A7CDA}" dt="2024-12-06T12:21:25.472" v="5227" actId="22"/>
          <ac:spMkLst>
            <pc:docMk/>
            <pc:sldMk cId="1955897840" sldId="715"/>
            <ac:spMk id="4" creationId="{91344001-2A8E-0E7D-8726-25515B87C04A}"/>
          </ac:spMkLst>
        </pc:spChg>
        <pc:spChg chg="mod">
          <ac:chgData name="Karl Michael Höferl" userId="544d2ce1-0a3b-4706-9dfd-c6d69d0e3c8e" providerId="ADAL" clId="{E771A02B-0AF0-4FB2-9686-C19BB21A7CDA}" dt="2024-12-07T07:38:18.169" v="8384" actId="790"/>
          <ac:spMkLst>
            <pc:docMk/>
            <pc:sldMk cId="1955897840" sldId="715"/>
            <ac:spMk id="5" creationId="{A42BC5A7-C933-0B47-EFEC-7C33D77D8E37}"/>
          </ac:spMkLst>
        </pc:spChg>
        <pc:spChg chg="mod">
          <ac:chgData name="Karl Michael Höferl" userId="544d2ce1-0a3b-4706-9dfd-c6d69d0e3c8e" providerId="ADAL" clId="{E771A02B-0AF0-4FB2-9686-C19BB21A7CDA}" dt="2024-12-07T07:38:18.170" v="8385" actId="790"/>
          <ac:spMkLst>
            <pc:docMk/>
            <pc:sldMk cId="1955897840" sldId="715"/>
            <ac:spMk id="6" creationId="{8994272F-BDA2-6401-B826-2C31479EB616}"/>
          </ac:spMkLst>
        </pc:spChg>
        <pc:picChg chg="del">
          <ac:chgData name="Karl Michael Höferl" userId="544d2ce1-0a3b-4706-9dfd-c6d69d0e3c8e" providerId="ADAL" clId="{E771A02B-0AF0-4FB2-9686-C19BB21A7CDA}" dt="2024-12-06T12:21:11.672" v="5224" actId="478"/>
          <ac:picMkLst>
            <pc:docMk/>
            <pc:sldMk cId="1955897840" sldId="715"/>
            <ac:picMk id="7" creationId="{803D8350-7452-20E1-B784-0DC40A94B026}"/>
          </ac:picMkLst>
        </pc:picChg>
        <pc:picChg chg="del">
          <ac:chgData name="Karl Michael Höferl" userId="544d2ce1-0a3b-4706-9dfd-c6d69d0e3c8e" providerId="ADAL" clId="{E771A02B-0AF0-4FB2-9686-C19BB21A7CDA}" dt="2024-12-06T12:21:11.672" v="5224" actId="478"/>
          <ac:picMkLst>
            <pc:docMk/>
            <pc:sldMk cId="1955897840" sldId="715"/>
            <ac:picMk id="8" creationId="{B1AC4B44-741C-CEBF-E9B9-D88279F977DA}"/>
          </ac:picMkLst>
        </pc:picChg>
        <pc:picChg chg="del">
          <ac:chgData name="Karl Michael Höferl" userId="544d2ce1-0a3b-4706-9dfd-c6d69d0e3c8e" providerId="ADAL" clId="{E771A02B-0AF0-4FB2-9686-C19BB21A7CDA}" dt="2024-12-06T12:21:11.672" v="5224" actId="478"/>
          <ac:picMkLst>
            <pc:docMk/>
            <pc:sldMk cId="1955897840" sldId="715"/>
            <ac:picMk id="9" creationId="{90932BC2-65A1-41A4-88F2-668E8570BCC6}"/>
          </ac:picMkLst>
        </pc:picChg>
        <pc:picChg chg="add mod ord">
          <ac:chgData name="Karl Michael Höferl" userId="544d2ce1-0a3b-4706-9dfd-c6d69d0e3c8e" providerId="ADAL" clId="{E771A02B-0AF0-4FB2-9686-C19BB21A7CDA}" dt="2024-12-06T12:21:53.936" v="5278" actId="1035"/>
          <ac:picMkLst>
            <pc:docMk/>
            <pc:sldMk cId="1955897840" sldId="715"/>
            <ac:picMk id="11" creationId="{7541A5B0-3608-8F7A-E822-E47402723800}"/>
          </ac:picMkLst>
        </pc:picChg>
      </pc:sldChg>
      <pc:sldChg chg="addSp delSp modSp add mod modAnim">
        <pc:chgData name="Karl Michael Höferl" userId="544d2ce1-0a3b-4706-9dfd-c6d69d0e3c8e" providerId="ADAL" clId="{E771A02B-0AF0-4FB2-9686-C19BB21A7CDA}" dt="2024-12-07T07:38:18.177" v="8390" actId="790"/>
        <pc:sldMkLst>
          <pc:docMk/>
          <pc:sldMk cId="395793456" sldId="716"/>
        </pc:sldMkLst>
        <pc:spChg chg="mod">
          <ac:chgData name="Karl Michael Höferl" userId="544d2ce1-0a3b-4706-9dfd-c6d69d0e3c8e" providerId="ADAL" clId="{E771A02B-0AF0-4FB2-9686-C19BB21A7CDA}" dt="2024-12-07T07:38:18.171" v="8386" actId="790"/>
          <ac:spMkLst>
            <pc:docMk/>
            <pc:sldMk cId="395793456" sldId="716"/>
            <ac:spMk id="2" creationId="{F2718EA7-6E99-53AF-21DD-79838034CB0B}"/>
          </ac:spMkLst>
        </pc:spChg>
        <pc:spChg chg="mod">
          <ac:chgData name="Karl Michael Höferl" userId="544d2ce1-0a3b-4706-9dfd-c6d69d0e3c8e" providerId="ADAL" clId="{E771A02B-0AF0-4FB2-9686-C19BB21A7CDA}" dt="2024-12-07T07:38:18.172" v="8387" actId="790"/>
          <ac:spMkLst>
            <pc:docMk/>
            <pc:sldMk cId="395793456" sldId="716"/>
            <ac:spMk id="3" creationId="{2E2C1AF3-86FE-8936-EAE3-4A84FFE0CE67}"/>
          </ac:spMkLst>
        </pc:spChg>
        <pc:spChg chg="mod">
          <ac:chgData name="Karl Michael Höferl" userId="544d2ce1-0a3b-4706-9dfd-c6d69d0e3c8e" providerId="ADAL" clId="{E771A02B-0AF0-4FB2-9686-C19BB21A7CDA}" dt="2024-12-07T07:38:18.172" v="8388" actId="790"/>
          <ac:spMkLst>
            <pc:docMk/>
            <pc:sldMk cId="395793456" sldId="716"/>
            <ac:spMk id="5" creationId="{A42BC5A7-C933-0B47-EFEC-7C33D77D8E37}"/>
          </ac:spMkLst>
        </pc:spChg>
        <pc:spChg chg="mod">
          <ac:chgData name="Karl Michael Höferl" userId="544d2ce1-0a3b-4706-9dfd-c6d69d0e3c8e" providerId="ADAL" clId="{E771A02B-0AF0-4FB2-9686-C19BB21A7CDA}" dt="2024-12-07T07:38:18.173" v="8389" actId="790"/>
          <ac:spMkLst>
            <pc:docMk/>
            <pc:sldMk cId="395793456" sldId="716"/>
            <ac:spMk id="6" creationId="{8994272F-BDA2-6401-B826-2C31479EB616}"/>
          </ac:spMkLst>
        </pc:spChg>
        <pc:spChg chg="add mod">
          <ac:chgData name="Karl Michael Höferl" userId="544d2ce1-0a3b-4706-9dfd-c6d69d0e3c8e" providerId="ADAL" clId="{E771A02B-0AF0-4FB2-9686-C19BB21A7CDA}" dt="2024-12-07T07:38:18.177" v="8390" actId="790"/>
          <ac:spMkLst>
            <pc:docMk/>
            <pc:sldMk cId="395793456" sldId="716"/>
            <ac:spMk id="7" creationId="{5F749B30-5B19-ED43-6EE3-441A5CB86243}"/>
          </ac:spMkLst>
        </pc:spChg>
        <pc:picChg chg="add mod">
          <ac:chgData name="Karl Michael Höferl" userId="544d2ce1-0a3b-4706-9dfd-c6d69d0e3c8e" providerId="ADAL" clId="{E771A02B-0AF0-4FB2-9686-C19BB21A7CDA}" dt="2024-12-06T12:24:55.954" v="5344" actId="1035"/>
          <ac:picMkLst>
            <pc:docMk/>
            <pc:sldMk cId="395793456" sldId="716"/>
            <ac:picMk id="8" creationId="{8580898A-0941-F6EF-1339-576468196918}"/>
          </ac:picMkLst>
        </pc:picChg>
        <pc:picChg chg="add mod">
          <ac:chgData name="Karl Michael Höferl" userId="544d2ce1-0a3b-4706-9dfd-c6d69d0e3c8e" providerId="ADAL" clId="{E771A02B-0AF0-4FB2-9686-C19BB21A7CDA}" dt="2024-12-06T12:25:01" v="5359" actId="1036"/>
          <ac:picMkLst>
            <pc:docMk/>
            <pc:sldMk cId="395793456" sldId="716"/>
            <ac:picMk id="9" creationId="{48153EF5-DE31-2662-B4D6-56304ACF3F7A}"/>
          </ac:picMkLst>
        </pc:picChg>
        <pc:picChg chg="del">
          <ac:chgData name="Karl Michael Höferl" userId="544d2ce1-0a3b-4706-9dfd-c6d69d0e3c8e" providerId="ADAL" clId="{E771A02B-0AF0-4FB2-9686-C19BB21A7CDA}" dt="2024-12-06T12:22:24.470" v="5280" actId="478"/>
          <ac:picMkLst>
            <pc:docMk/>
            <pc:sldMk cId="395793456" sldId="716"/>
            <ac:picMk id="11" creationId="{7541A5B0-3608-8F7A-E822-E47402723800}"/>
          </ac:picMkLst>
        </pc:picChg>
      </pc:sldChg>
      <pc:sldChg chg="del">
        <pc:chgData name="Karl Michael Höferl" userId="544d2ce1-0a3b-4706-9dfd-c6d69d0e3c8e" providerId="ADAL" clId="{E771A02B-0AF0-4FB2-9686-C19BB21A7CDA}" dt="2024-12-04T14:40:37.725" v="52" actId="18676"/>
        <pc:sldMkLst>
          <pc:docMk/>
          <pc:sldMk cId="2354473878" sldId="716"/>
        </pc:sldMkLst>
      </pc:sldChg>
      <pc:sldChg chg="add del">
        <pc:chgData name="Karl Michael Höferl" userId="544d2ce1-0a3b-4706-9dfd-c6d69d0e3c8e" providerId="ADAL" clId="{E771A02B-0AF0-4FB2-9686-C19BB21A7CDA}" dt="2024-12-06T12:21:15.464" v="5226"/>
        <pc:sldMkLst>
          <pc:docMk/>
          <pc:sldMk cId="2791070486" sldId="716"/>
        </pc:sldMkLst>
      </pc:sldChg>
      <pc:sldChg chg="del">
        <pc:chgData name="Karl Michael Höferl" userId="544d2ce1-0a3b-4706-9dfd-c6d69d0e3c8e" providerId="ADAL" clId="{E771A02B-0AF0-4FB2-9686-C19BB21A7CDA}" dt="2024-12-04T14:40:41.679" v="53" actId="18676"/>
        <pc:sldMkLst>
          <pc:docMk/>
          <pc:sldMk cId="391640801" sldId="717"/>
        </pc:sldMkLst>
      </pc:sldChg>
      <pc:sldChg chg="add del">
        <pc:chgData name="Karl Michael Höferl" userId="544d2ce1-0a3b-4706-9dfd-c6d69d0e3c8e" providerId="ADAL" clId="{E771A02B-0AF0-4FB2-9686-C19BB21A7CDA}" dt="2024-12-06T12:22:28.156" v="5282"/>
        <pc:sldMkLst>
          <pc:docMk/>
          <pc:sldMk cId="2344397390" sldId="717"/>
        </pc:sldMkLst>
      </pc:sldChg>
      <pc:sldChg chg="addSp delSp modSp add mod modAnim">
        <pc:chgData name="Karl Michael Höferl" userId="544d2ce1-0a3b-4706-9dfd-c6d69d0e3c8e" providerId="ADAL" clId="{E771A02B-0AF0-4FB2-9686-C19BB21A7CDA}" dt="2024-12-07T07:38:18.181" v="8394" actId="790"/>
        <pc:sldMkLst>
          <pc:docMk/>
          <pc:sldMk cId="3476429937" sldId="717"/>
        </pc:sldMkLst>
        <pc:spChg chg="mod">
          <ac:chgData name="Karl Michael Höferl" userId="544d2ce1-0a3b-4706-9dfd-c6d69d0e3c8e" providerId="ADAL" clId="{E771A02B-0AF0-4FB2-9686-C19BB21A7CDA}" dt="2024-12-07T07:38:18.178" v="8391" actId="790"/>
          <ac:spMkLst>
            <pc:docMk/>
            <pc:sldMk cId="3476429937" sldId="717"/>
            <ac:spMk id="2" creationId="{F2718EA7-6E99-53AF-21DD-79838034CB0B}"/>
          </ac:spMkLst>
        </pc:spChg>
        <pc:spChg chg="mod">
          <ac:chgData name="Karl Michael Höferl" userId="544d2ce1-0a3b-4706-9dfd-c6d69d0e3c8e" providerId="ADAL" clId="{E771A02B-0AF0-4FB2-9686-C19BB21A7CDA}" dt="2024-12-07T07:38:18.179" v="8392" actId="790"/>
          <ac:spMkLst>
            <pc:docMk/>
            <pc:sldMk cId="3476429937" sldId="717"/>
            <ac:spMk id="3" creationId="{2E2C1AF3-86FE-8936-EAE3-4A84FFE0CE67}"/>
          </ac:spMkLst>
        </pc:spChg>
        <pc:spChg chg="mod">
          <ac:chgData name="Karl Michael Höferl" userId="544d2ce1-0a3b-4706-9dfd-c6d69d0e3c8e" providerId="ADAL" clId="{E771A02B-0AF0-4FB2-9686-C19BB21A7CDA}" dt="2024-12-07T07:38:18.181" v="8393" actId="790"/>
          <ac:spMkLst>
            <pc:docMk/>
            <pc:sldMk cId="3476429937" sldId="717"/>
            <ac:spMk id="5" creationId="{A42BC5A7-C933-0B47-EFEC-7C33D77D8E37}"/>
          </ac:spMkLst>
        </pc:spChg>
        <pc:spChg chg="mod">
          <ac:chgData name="Karl Michael Höferl" userId="544d2ce1-0a3b-4706-9dfd-c6d69d0e3c8e" providerId="ADAL" clId="{E771A02B-0AF0-4FB2-9686-C19BB21A7CDA}" dt="2024-12-07T07:38:18.181" v="8394" actId="790"/>
          <ac:spMkLst>
            <pc:docMk/>
            <pc:sldMk cId="3476429937" sldId="717"/>
            <ac:spMk id="6" creationId="{8994272F-BDA2-6401-B826-2C31479EB616}"/>
          </ac:spMkLst>
        </pc:spChg>
        <pc:spChg chg="del mod">
          <ac:chgData name="Karl Michael Höferl" userId="544d2ce1-0a3b-4706-9dfd-c6d69d0e3c8e" providerId="ADAL" clId="{E771A02B-0AF0-4FB2-9686-C19BB21A7CDA}" dt="2024-12-06T12:32:39.986" v="5367" actId="22"/>
          <ac:spMkLst>
            <pc:docMk/>
            <pc:sldMk cId="3476429937" sldId="717"/>
            <ac:spMk id="7" creationId="{5F749B30-5B19-ED43-6EE3-441A5CB86243}"/>
          </ac:spMkLst>
        </pc:spChg>
        <pc:picChg chg="del mod">
          <ac:chgData name="Karl Michael Höferl" userId="544d2ce1-0a3b-4706-9dfd-c6d69d0e3c8e" providerId="ADAL" clId="{E771A02B-0AF0-4FB2-9686-C19BB21A7CDA}" dt="2024-12-06T12:32:19.546" v="5363" actId="478"/>
          <ac:picMkLst>
            <pc:docMk/>
            <pc:sldMk cId="3476429937" sldId="717"/>
            <ac:picMk id="8" creationId="{8580898A-0941-F6EF-1339-576468196918}"/>
          </ac:picMkLst>
        </pc:picChg>
        <pc:picChg chg="del">
          <ac:chgData name="Karl Michael Höferl" userId="544d2ce1-0a3b-4706-9dfd-c6d69d0e3c8e" providerId="ADAL" clId="{E771A02B-0AF0-4FB2-9686-C19BB21A7CDA}" dt="2024-12-06T12:32:18.881" v="5361" actId="478"/>
          <ac:picMkLst>
            <pc:docMk/>
            <pc:sldMk cId="3476429937" sldId="717"/>
            <ac:picMk id="9" creationId="{48153EF5-DE31-2662-B4D6-56304ACF3F7A}"/>
          </ac:picMkLst>
        </pc:picChg>
        <pc:picChg chg="add mod ord">
          <ac:chgData name="Karl Michael Höferl" userId="544d2ce1-0a3b-4706-9dfd-c6d69d0e3c8e" providerId="ADAL" clId="{E771A02B-0AF0-4FB2-9686-C19BB21A7CDA}" dt="2024-12-06T12:33:07.718" v="5372" actId="1036"/>
          <ac:picMkLst>
            <pc:docMk/>
            <pc:sldMk cId="3476429937" sldId="717"/>
            <ac:picMk id="10" creationId="{FEF58803-5CD9-CB44-4F66-C58BE9CBCD53}"/>
          </ac:picMkLst>
        </pc:picChg>
      </pc:sldChg>
      <pc:sldChg chg="add del">
        <pc:chgData name="Karl Michael Höferl" userId="544d2ce1-0a3b-4706-9dfd-c6d69d0e3c8e" providerId="ADAL" clId="{E771A02B-0AF0-4FB2-9686-C19BB21A7CDA}" dt="2024-12-06T12:32:25.284" v="5366"/>
        <pc:sldMkLst>
          <pc:docMk/>
          <pc:sldMk cId="769635089" sldId="718"/>
        </pc:sldMkLst>
      </pc:sldChg>
      <pc:sldChg chg="del">
        <pc:chgData name="Karl Michael Höferl" userId="544d2ce1-0a3b-4706-9dfd-c6d69d0e3c8e" providerId="ADAL" clId="{E771A02B-0AF0-4FB2-9686-C19BB21A7CDA}" dt="2024-12-04T14:40:41.679" v="53" actId="18676"/>
        <pc:sldMkLst>
          <pc:docMk/>
          <pc:sldMk cId="1128794484" sldId="718"/>
        </pc:sldMkLst>
      </pc:sldChg>
      <pc:sldChg chg="modSp add mod">
        <pc:chgData name="Karl Michael Höferl" userId="544d2ce1-0a3b-4706-9dfd-c6d69d0e3c8e" providerId="ADAL" clId="{E771A02B-0AF0-4FB2-9686-C19BB21A7CDA}" dt="2024-12-07T07:38:18.186" v="8399" actId="790"/>
        <pc:sldMkLst>
          <pc:docMk/>
          <pc:sldMk cId="2235352649" sldId="718"/>
        </pc:sldMkLst>
        <pc:spChg chg="mod">
          <ac:chgData name="Karl Michael Höferl" userId="544d2ce1-0a3b-4706-9dfd-c6d69d0e3c8e" providerId="ADAL" clId="{E771A02B-0AF0-4FB2-9686-C19BB21A7CDA}" dt="2024-12-07T07:38:18.182" v="8395" actId="790"/>
          <ac:spMkLst>
            <pc:docMk/>
            <pc:sldMk cId="2235352649" sldId="718"/>
            <ac:spMk id="2" creationId="{0908B28F-6416-9E3A-311A-3BC4E2451D43}"/>
          </ac:spMkLst>
        </pc:spChg>
        <pc:spChg chg="mod">
          <ac:chgData name="Karl Michael Höferl" userId="544d2ce1-0a3b-4706-9dfd-c6d69d0e3c8e" providerId="ADAL" clId="{E771A02B-0AF0-4FB2-9686-C19BB21A7CDA}" dt="2024-12-07T07:38:18.183" v="8396" actId="790"/>
          <ac:spMkLst>
            <pc:docMk/>
            <pc:sldMk cId="2235352649" sldId="718"/>
            <ac:spMk id="3" creationId="{C32F651D-EE22-2265-90F2-CC1FA88B5960}"/>
          </ac:spMkLst>
        </pc:spChg>
        <pc:spChg chg="mod">
          <ac:chgData name="Karl Michael Höferl" userId="544d2ce1-0a3b-4706-9dfd-c6d69d0e3c8e" providerId="ADAL" clId="{E771A02B-0AF0-4FB2-9686-C19BB21A7CDA}" dt="2024-12-07T07:38:18.184" v="8397" actId="790"/>
          <ac:spMkLst>
            <pc:docMk/>
            <pc:sldMk cId="2235352649" sldId="718"/>
            <ac:spMk id="5" creationId="{A6A2A970-FF4F-7E71-6485-9171A50002EF}"/>
          </ac:spMkLst>
        </pc:spChg>
        <pc:spChg chg="mod">
          <ac:chgData name="Karl Michael Höferl" userId="544d2ce1-0a3b-4706-9dfd-c6d69d0e3c8e" providerId="ADAL" clId="{E771A02B-0AF0-4FB2-9686-C19BB21A7CDA}" dt="2024-12-07T07:38:18.185" v="8398" actId="790"/>
          <ac:spMkLst>
            <pc:docMk/>
            <pc:sldMk cId="2235352649" sldId="718"/>
            <ac:spMk id="6" creationId="{659D19F7-8E0F-2541-6B11-F96BD0258334}"/>
          </ac:spMkLst>
        </pc:spChg>
        <pc:spChg chg="mod">
          <ac:chgData name="Karl Michael Höferl" userId="544d2ce1-0a3b-4706-9dfd-c6d69d0e3c8e" providerId="ADAL" clId="{E771A02B-0AF0-4FB2-9686-C19BB21A7CDA}" dt="2024-12-07T07:38:18.186" v="8399" actId="790"/>
          <ac:spMkLst>
            <pc:docMk/>
            <pc:sldMk cId="2235352649" sldId="718"/>
            <ac:spMk id="8" creationId="{3C69FFB1-1849-EDB1-1402-E60AA9D652BE}"/>
          </ac:spMkLst>
        </pc:spChg>
      </pc:sldChg>
      <pc:sldChg chg="del">
        <pc:chgData name="Karl Michael Höferl" userId="544d2ce1-0a3b-4706-9dfd-c6d69d0e3c8e" providerId="ADAL" clId="{E771A02B-0AF0-4FB2-9686-C19BB21A7CDA}" dt="2024-12-04T14:40:50.678" v="55" actId="18676"/>
        <pc:sldMkLst>
          <pc:docMk/>
          <pc:sldMk cId="1226678962" sldId="719"/>
        </pc:sldMkLst>
      </pc:sldChg>
      <pc:sldChg chg="modSp new mod">
        <pc:chgData name="Karl Michael Höferl" userId="544d2ce1-0a3b-4706-9dfd-c6d69d0e3c8e" providerId="ADAL" clId="{E771A02B-0AF0-4FB2-9686-C19BB21A7CDA}" dt="2024-12-07T07:38:18.195" v="8404" actId="790"/>
        <pc:sldMkLst>
          <pc:docMk/>
          <pc:sldMk cId="3231854775" sldId="719"/>
        </pc:sldMkLst>
        <pc:spChg chg="mod">
          <ac:chgData name="Karl Michael Höferl" userId="544d2ce1-0a3b-4706-9dfd-c6d69d0e3c8e" providerId="ADAL" clId="{E771A02B-0AF0-4FB2-9686-C19BB21A7CDA}" dt="2024-12-07T07:38:18.187" v="8400" actId="790"/>
          <ac:spMkLst>
            <pc:docMk/>
            <pc:sldMk cId="3231854775" sldId="719"/>
            <ac:spMk id="2" creationId="{B09B695A-F216-A790-E183-8D9A420069DC}"/>
          </ac:spMkLst>
        </pc:spChg>
        <pc:spChg chg="mod">
          <ac:chgData name="Karl Michael Höferl" userId="544d2ce1-0a3b-4706-9dfd-c6d69d0e3c8e" providerId="ADAL" clId="{E771A02B-0AF0-4FB2-9686-C19BB21A7CDA}" dt="2024-12-07T07:38:18.188" v="8401" actId="790"/>
          <ac:spMkLst>
            <pc:docMk/>
            <pc:sldMk cId="3231854775" sldId="719"/>
            <ac:spMk id="3" creationId="{03E44DB5-C2C7-052C-7B6F-2C2727B53513}"/>
          </ac:spMkLst>
        </pc:spChg>
        <pc:spChg chg="mod">
          <ac:chgData name="Karl Michael Höferl" userId="544d2ce1-0a3b-4706-9dfd-c6d69d0e3c8e" providerId="ADAL" clId="{E771A02B-0AF0-4FB2-9686-C19BB21A7CDA}" dt="2024-12-07T07:38:18.193" v="8402" actId="790"/>
          <ac:spMkLst>
            <pc:docMk/>
            <pc:sldMk cId="3231854775" sldId="719"/>
            <ac:spMk id="4" creationId="{7DCE9D79-612E-A669-746D-F3B2BB6D1AFB}"/>
          </ac:spMkLst>
        </pc:spChg>
        <pc:spChg chg="mod">
          <ac:chgData name="Karl Michael Höferl" userId="544d2ce1-0a3b-4706-9dfd-c6d69d0e3c8e" providerId="ADAL" clId="{E771A02B-0AF0-4FB2-9686-C19BB21A7CDA}" dt="2024-12-07T07:38:18.194" v="8403" actId="790"/>
          <ac:spMkLst>
            <pc:docMk/>
            <pc:sldMk cId="3231854775" sldId="719"/>
            <ac:spMk id="5" creationId="{CD395DAA-B825-A537-25F3-C89489467BED}"/>
          </ac:spMkLst>
        </pc:spChg>
        <pc:spChg chg="mod">
          <ac:chgData name="Karl Michael Höferl" userId="544d2ce1-0a3b-4706-9dfd-c6d69d0e3c8e" providerId="ADAL" clId="{E771A02B-0AF0-4FB2-9686-C19BB21A7CDA}" dt="2024-12-07T07:38:18.195" v="8404" actId="790"/>
          <ac:spMkLst>
            <pc:docMk/>
            <pc:sldMk cId="3231854775" sldId="719"/>
            <ac:spMk id="6" creationId="{B596263E-9DE3-3F03-8E0B-7376934C9449}"/>
          </ac:spMkLst>
        </pc:spChg>
      </pc:sldChg>
      <pc:sldChg chg="addSp delSp modSp add mod">
        <pc:chgData name="Karl Michael Höferl" userId="544d2ce1-0a3b-4706-9dfd-c6d69d0e3c8e" providerId="ADAL" clId="{E771A02B-0AF0-4FB2-9686-C19BB21A7CDA}" dt="2024-12-07T07:38:18.212" v="8418" actId="790"/>
        <pc:sldMkLst>
          <pc:docMk/>
          <pc:sldMk cId="1276626031" sldId="720"/>
        </pc:sldMkLst>
        <pc:spChg chg="mod">
          <ac:chgData name="Karl Michael Höferl" userId="544d2ce1-0a3b-4706-9dfd-c6d69d0e3c8e" providerId="ADAL" clId="{E771A02B-0AF0-4FB2-9686-C19BB21A7CDA}" dt="2024-12-07T07:38:18.209" v="8415" actId="790"/>
          <ac:spMkLst>
            <pc:docMk/>
            <pc:sldMk cId="1276626031" sldId="720"/>
            <ac:spMk id="2" creationId="{B09B695A-F216-A790-E183-8D9A420069DC}"/>
          </ac:spMkLst>
        </pc:spChg>
        <pc:spChg chg="mod">
          <ac:chgData name="Karl Michael Höferl" userId="544d2ce1-0a3b-4706-9dfd-c6d69d0e3c8e" providerId="ADAL" clId="{E771A02B-0AF0-4FB2-9686-C19BB21A7CDA}" dt="2024-12-07T07:38:18.210" v="8416" actId="790"/>
          <ac:spMkLst>
            <pc:docMk/>
            <pc:sldMk cId="1276626031" sldId="720"/>
            <ac:spMk id="3" creationId="{03E44DB5-C2C7-052C-7B6F-2C2727B53513}"/>
          </ac:spMkLst>
        </pc:spChg>
        <pc:spChg chg="del mod">
          <ac:chgData name="Karl Michael Höferl" userId="544d2ce1-0a3b-4706-9dfd-c6d69d0e3c8e" providerId="ADAL" clId="{E771A02B-0AF0-4FB2-9686-C19BB21A7CDA}" dt="2024-12-06T18:12:43.725" v="5542" actId="22"/>
          <ac:spMkLst>
            <pc:docMk/>
            <pc:sldMk cId="1276626031" sldId="720"/>
            <ac:spMk id="4" creationId="{7DCE9D79-612E-A669-746D-F3B2BB6D1AFB}"/>
          </ac:spMkLst>
        </pc:spChg>
        <pc:spChg chg="mod">
          <ac:chgData name="Karl Michael Höferl" userId="544d2ce1-0a3b-4706-9dfd-c6d69d0e3c8e" providerId="ADAL" clId="{E771A02B-0AF0-4FB2-9686-C19BB21A7CDA}" dt="2024-12-07T07:38:18.211" v="8417" actId="790"/>
          <ac:spMkLst>
            <pc:docMk/>
            <pc:sldMk cId="1276626031" sldId="720"/>
            <ac:spMk id="5" creationId="{CD395DAA-B825-A537-25F3-C89489467BED}"/>
          </ac:spMkLst>
        </pc:spChg>
        <pc:spChg chg="mod">
          <ac:chgData name="Karl Michael Höferl" userId="544d2ce1-0a3b-4706-9dfd-c6d69d0e3c8e" providerId="ADAL" clId="{E771A02B-0AF0-4FB2-9686-C19BB21A7CDA}" dt="2024-12-07T07:38:18.212" v="8418" actId="790"/>
          <ac:spMkLst>
            <pc:docMk/>
            <pc:sldMk cId="1276626031" sldId="720"/>
            <ac:spMk id="6" creationId="{B596263E-9DE3-3F03-8E0B-7376934C9449}"/>
          </ac:spMkLst>
        </pc:spChg>
        <pc:grpChg chg="add mod">
          <ac:chgData name="Karl Michael Höferl" userId="544d2ce1-0a3b-4706-9dfd-c6d69d0e3c8e" providerId="ADAL" clId="{E771A02B-0AF0-4FB2-9686-C19BB21A7CDA}" dt="2024-12-06T18:13:55.388" v="5617" actId="1036"/>
          <ac:grpSpMkLst>
            <pc:docMk/>
            <pc:sldMk cId="1276626031" sldId="720"/>
            <ac:grpSpMk id="9" creationId="{045C8B21-9A8E-6B05-72C3-3670E28B2E8D}"/>
          </ac:grpSpMkLst>
        </pc:grpChg>
        <pc:picChg chg="add mod ord">
          <ac:chgData name="Karl Michael Höferl" userId="544d2ce1-0a3b-4706-9dfd-c6d69d0e3c8e" providerId="ADAL" clId="{E771A02B-0AF0-4FB2-9686-C19BB21A7CDA}" dt="2024-12-06T18:13:55.388" v="5617" actId="1036"/>
          <ac:picMkLst>
            <pc:docMk/>
            <pc:sldMk cId="1276626031" sldId="720"/>
            <ac:picMk id="8" creationId="{FB7F1A2A-1CD5-C686-493C-8FCFDD19293F}"/>
          </ac:picMkLst>
        </pc:picChg>
        <pc:picChg chg="mod">
          <ac:chgData name="Karl Michael Höferl" userId="544d2ce1-0a3b-4706-9dfd-c6d69d0e3c8e" providerId="ADAL" clId="{E771A02B-0AF0-4FB2-9686-C19BB21A7CDA}" dt="2024-12-06T18:13:28.505" v="5551"/>
          <ac:picMkLst>
            <pc:docMk/>
            <pc:sldMk cId="1276626031" sldId="720"/>
            <ac:picMk id="10" creationId="{D6850A93-21D4-AA84-BA99-9E5ACA23864C}"/>
          </ac:picMkLst>
        </pc:picChg>
        <pc:picChg chg="mod">
          <ac:chgData name="Karl Michael Höferl" userId="544d2ce1-0a3b-4706-9dfd-c6d69d0e3c8e" providerId="ADAL" clId="{E771A02B-0AF0-4FB2-9686-C19BB21A7CDA}" dt="2024-12-06T18:13:28.505" v="5551"/>
          <ac:picMkLst>
            <pc:docMk/>
            <pc:sldMk cId="1276626031" sldId="720"/>
            <ac:picMk id="11" creationId="{E0166B7A-72C1-C856-8186-B3E2F7DBFE59}"/>
          </ac:picMkLst>
        </pc:picChg>
      </pc:sldChg>
      <pc:sldChg chg="del">
        <pc:chgData name="Karl Michael Höferl" userId="544d2ce1-0a3b-4706-9dfd-c6d69d0e3c8e" providerId="ADAL" clId="{E771A02B-0AF0-4FB2-9686-C19BB21A7CDA}" dt="2024-12-04T14:40:41.679" v="53" actId="18676"/>
        <pc:sldMkLst>
          <pc:docMk/>
          <pc:sldMk cId="3050647913" sldId="720"/>
        </pc:sldMkLst>
      </pc:sldChg>
      <pc:sldChg chg="addSp delSp modSp add del mod">
        <pc:chgData name="Karl Michael Höferl" userId="544d2ce1-0a3b-4706-9dfd-c6d69d0e3c8e" providerId="ADAL" clId="{E771A02B-0AF0-4FB2-9686-C19BB21A7CDA}" dt="2024-12-06T18:19:23.062" v="5628" actId="2696"/>
        <pc:sldMkLst>
          <pc:docMk/>
          <pc:sldMk cId="2835826111" sldId="721"/>
        </pc:sldMkLst>
        <pc:spChg chg="del mod">
          <ac:chgData name="Karl Michael Höferl" userId="544d2ce1-0a3b-4706-9dfd-c6d69d0e3c8e" providerId="ADAL" clId="{E771A02B-0AF0-4FB2-9686-C19BB21A7CDA}" dt="2024-12-06T18:18:30.361" v="5621" actId="22"/>
          <ac:spMkLst>
            <pc:docMk/>
            <pc:sldMk cId="2835826111" sldId="721"/>
            <ac:spMk id="4" creationId="{7DCE9D79-612E-A669-746D-F3B2BB6D1AFB}"/>
          </ac:spMkLst>
        </pc:spChg>
        <pc:spChg chg="add mod">
          <ac:chgData name="Karl Michael Höferl" userId="544d2ce1-0a3b-4706-9dfd-c6d69d0e3c8e" providerId="ADAL" clId="{E771A02B-0AF0-4FB2-9686-C19BB21A7CDA}" dt="2024-12-06T18:19:00.535" v="5624" actId="21"/>
          <ac:spMkLst>
            <pc:docMk/>
            <pc:sldMk cId="2835826111" sldId="721"/>
            <ac:spMk id="10" creationId="{EC7D883A-B9A3-32F4-5EF3-60BE55AA6E5F}"/>
          </ac:spMkLst>
        </pc:spChg>
        <pc:picChg chg="add del mod ord">
          <ac:chgData name="Karl Michael Höferl" userId="544d2ce1-0a3b-4706-9dfd-c6d69d0e3c8e" providerId="ADAL" clId="{E771A02B-0AF0-4FB2-9686-C19BB21A7CDA}" dt="2024-12-06T18:19:00.535" v="5624" actId="21"/>
          <ac:picMkLst>
            <pc:docMk/>
            <pc:sldMk cId="2835826111" sldId="721"/>
            <ac:picMk id="8" creationId="{26ABCBEC-90D1-5090-B49A-5AC60FB100D1}"/>
          </ac:picMkLst>
        </pc:picChg>
      </pc:sldChg>
      <pc:sldChg chg="del">
        <pc:chgData name="Karl Michael Höferl" userId="544d2ce1-0a3b-4706-9dfd-c6d69d0e3c8e" providerId="ADAL" clId="{E771A02B-0AF0-4FB2-9686-C19BB21A7CDA}" dt="2024-12-04T14:40:37.725" v="52" actId="18676"/>
        <pc:sldMkLst>
          <pc:docMk/>
          <pc:sldMk cId="2458927655" sldId="722"/>
        </pc:sldMkLst>
      </pc:sldChg>
      <pc:sldChg chg="addSp modSp new mod">
        <pc:chgData name="Karl Michael Höferl" userId="544d2ce1-0a3b-4706-9dfd-c6d69d0e3c8e" providerId="ADAL" clId="{E771A02B-0AF0-4FB2-9686-C19BB21A7CDA}" dt="2024-12-07T07:38:18.201" v="8409" actId="790"/>
        <pc:sldMkLst>
          <pc:docMk/>
          <pc:sldMk cId="3093752595" sldId="722"/>
        </pc:sldMkLst>
        <pc:spChg chg="mod">
          <ac:chgData name="Karl Michael Höferl" userId="544d2ce1-0a3b-4706-9dfd-c6d69d0e3c8e" providerId="ADAL" clId="{E771A02B-0AF0-4FB2-9686-C19BB21A7CDA}" dt="2024-12-07T07:38:18.195" v="8405" actId="790"/>
          <ac:spMkLst>
            <pc:docMk/>
            <pc:sldMk cId="3093752595" sldId="722"/>
            <ac:spMk id="2" creationId="{C12F9626-0996-0BEA-1771-5BC463D071A8}"/>
          </ac:spMkLst>
        </pc:spChg>
        <pc:spChg chg="mod">
          <ac:chgData name="Karl Michael Höferl" userId="544d2ce1-0a3b-4706-9dfd-c6d69d0e3c8e" providerId="ADAL" clId="{E771A02B-0AF0-4FB2-9686-C19BB21A7CDA}" dt="2024-12-07T07:38:18.196" v="8406" actId="790"/>
          <ac:spMkLst>
            <pc:docMk/>
            <pc:sldMk cId="3093752595" sldId="722"/>
            <ac:spMk id="3" creationId="{12111E1A-04AD-C547-FFAF-8EEE3EBE345C}"/>
          </ac:spMkLst>
        </pc:spChg>
        <pc:spChg chg="mod">
          <ac:chgData name="Karl Michael Höferl" userId="544d2ce1-0a3b-4706-9dfd-c6d69d0e3c8e" providerId="ADAL" clId="{E771A02B-0AF0-4FB2-9686-C19BB21A7CDA}" dt="2024-12-07T07:38:18.198" v="8407" actId="790"/>
          <ac:spMkLst>
            <pc:docMk/>
            <pc:sldMk cId="3093752595" sldId="722"/>
            <ac:spMk id="4" creationId="{AE7ADFCD-C2BC-ACE7-0F19-5AECCCC9A3C1}"/>
          </ac:spMkLst>
        </pc:spChg>
        <pc:spChg chg="mod">
          <ac:chgData name="Karl Michael Höferl" userId="544d2ce1-0a3b-4706-9dfd-c6d69d0e3c8e" providerId="ADAL" clId="{E771A02B-0AF0-4FB2-9686-C19BB21A7CDA}" dt="2024-12-07T07:38:18.199" v="8408" actId="790"/>
          <ac:spMkLst>
            <pc:docMk/>
            <pc:sldMk cId="3093752595" sldId="722"/>
            <ac:spMk id="5" creationId="{E135704C-162E-B312-D1A0-CEC889A4411E}"/>
          </ac:spMkLst>
        </pc:spChg>
        <pc:spChg chg="mod">
          <ac:chgData name="Karl Michael Höferl" userId="544d2ce1-0a3b-4706-9dfd-c6d69d0e3c8e" providerId="ADAL" clId="{E771A02B-0AF0-4FB2-9686-C19BB21A7CDA}" dt="2024-12-07T07:38:18.201" v="8409" actId="790"/>
          <ac:spMkLst>
            <pc:docMk/>
            <pc:sldMk cId="3093752595" sldId="722"/>
            <ac:spMk id="6" creationId="{1EC8AE68-2E78-54A6-9994-962D7928E9AC}"/>
          </ac:spMkLst>
        </pc:spChg>
        <pc:picChg chg="add mod">
          <ac:chgData name="Karl Michael Höferl" userId="544d2ce1-0a3b-4706-9dfd-c6d69d0e3c8e" providerId="ADAL" clId="{E771A02B-0AF0-4FB2-9686-C19BB21A7CDA}" dt="2024-12-06T18:19:08.614" v="5626" actId="1076"/>
          <ac:picMkLst>
            <pc:docMk/>
            <pc:sldMk cId="3093752595" sldId="722"/>
            <ac:picMk id="8" creationId="{26ABCBEC-90D1-5090-B49A-5AC60FB100D1}"/>
          </ac:picMkLst>
        </pc:picChg>
      </pc:sldChg>
      <pc:sldChg chg="del">
        <pc:chgData name="Karl Michael Höferl" userId="544d2ce1-0a3b-4706-9dfd-c6d69d0e3c8e" providerId="ADAL" clId="{E771A02B-0AF0-4FB2-9686-C19BB21A7CDA}" dt="2024-12-04T14:40:37.725" v="52" actId="18676"/>
        <pc:sldMkLst>
          <pc:docMk/>
          <pc:sldMk cId="2142421156" sldId="723"/>
        </pc:sldMkLst>
      </pc:sldChg>
      <pc:sldChg chg="modSp add mod">
        <pc:chgData name="Karl Michael Höferl" userId="544d2ce1-0a3b-4706-9dfd-c6d69d0e3c8e" providerId="ADAL" clId="{E771A02B-0AF0-4FB2-9686-C19BB21A7CDA}" dt="2024-12-07T07:38:18.207" v="8414" actId="790"/>
        <pc:sldMkLst>
          <pc:docMk/>
          <pc:sldMk cId="4187279353" sldId="723"/>
        </pc:sldMkLst>
        <pc:spChg chg="mod">
          <ac:chgData name="Karl Michael Höferl" userId="544d2ce1-0a3b-4706-9dfd-c6d69d0e3c8e" providerId="ADAL" clId="{E771A02B-0AF0-4FB2-9686-C19BB21A7CDA}" dt="2024-12-07T07:38:18.203" v="8410" actId="790"/>
          <ac:spMkLst>
            <pc:docMk/>
            <pc:sldMk cId="4187279353" sldId="723"/>
            <ac:spMk id="2" creationId="{C12F9626-0996-0BEA-1771-5BC463D071A8}"/>
          </ac:spMkLst>
        </pc:spChg>
        <pc:spChg chg="mod">
          <ac:chgData name="Karl Michael Höferl" userId="544d2ce1-0a3b-4706-9dfd-c6d69d0e3c8e" providerId="ADAL" clId="{E771A02B-0AF0-4FB2-9686-C19BB21A7CDA}" dt="2024-12-07T07:38:18.204" v="8411" actId="790"/>
          <ac:spMkLst>
            <pc:docMk/>
            <pc:sldMk cId="4187279353" sldId="723"/>
            <ac:spMk id="3" creationId="{12111E1A-04AD-C547-FFAF-8EEE3EBE345C}"/>
          </ac:spMkLst>
        </pc:spChg>
        <pc:spChg chg="mod">
          <ac:chgData name="Karl Michael Höferl" userId="544d2ce1-0a3b-4706-9dfd-c6d69d0e3c8e" providerId="ADAL" clId="{E771A02B-0AF0-4FB2-9686-C19BB21A7CDA}" dt="2024-12-07T07:38:18.205" v="8412" actId="790"/>
          <ac:spMkLst>
            <pc:docMk/>
            <pc:sldMk cId="4187279353" sldId="723"/>
            <ac:spMk id="4" creationId="{AE7ADFCD-C2BC-ACE7-0F19-5AECCCC9A3C1}"/>
          </ac:spMkLst>
        </pc:spChg>
        <pc:spChg chg="mod">
          <ac:chgData name="Karl Michael Höferl" userId="544d2ce1-0a3b-4706-9dfd-c6d69d0e3c8e" providerId="ADAL" clId="{E771A02B-0AF0-4FB2-9686-C19BB21A7CDA}" dt="2024-12-07T07:38:18.206" v="8413" actId="790"/>
          <ac:spMkLst>
            <pc:docMk/>
            <pc:sldMk cId="4187279353" sldId="723"/>
            <ac:spMk id="5" creationId="{E135704C-162E-B312-D1A0-CEC889A4411E}"/>
          </ac:spMkLst>
        </pc:spChg>
        <pc:spChg chg="mod">
          <ac:chgData name="Karl Michael Höferl" userId="544d2ce1-0a3b-4706-9dfd-c6d69d0e3c8e" providerId="ADAL" clId="{E771A02B-0AF0-4FB2-9686-C19BB21A7CDA}" dt="2024-12-07T07:38:18.207" v="8414" actId="790"/>
          <ac:spMkLst>
            <pc:docMk/>
            <pc:sldMk cId="4187279353" sldId="723"/>
            <ac:spMk id="6" creationId="{1EC8AE68-2E78-54A6-9994-962D7928E9AC}"/>
          </ac:spMkLst>
        </pc:spChg>
      </pc:sldChg>
      <pc:sldChg chg="addSp modSp new del mod">
        <pc:chgData name="Karl Michael Höferl" userId="544d2ce1-0a3b-4706-9dfd-c6d69d0e3c8e" providerId="ADAL" clId="{E771A02B-0AF0-4FB2-9686-C19BB21A7CDA}" dt="2024-12-06T18:42:12.602" v="6519" actId="2696"/>
        <pc:sldMkLst>
          <pc:docMk/>
          <pc:sldMk cId="196033648" sldId="724"/>
        </pc:sldMkLst>
        <pc:spChg chg="mod">
          <ac:chgData name="Karl Michael Höferl" userId="544d2ce1-0a3b-4706-9dfd-c6d69d0e3c8e" providerId="ADAL" clId="{E771A02B-0AF0-4FB2-9686-C19BB21A7CDA}" dt="2024-12-06T18:40:55.649" v="6460" actId="790"/>
          <ac:spMkLst>
            <pc:docMk/>
            <pc:sldMk cId="196033648" sldId="724"/>
            <ac:spMk id="2" creationId="{652EF36B-F8F2-49F3-E733-215C2DCBF51E}"/>
          </ac:spMkLst>
        </pc:spChg>
        <pc:spChg chg="mod">
          <ac:chgData name="Karl Michael Höferl" userId="544d2ce1-0a3b-4706-9dfd-c6d69d0e3c8e" providerId="ADAL" clId="{E771A02B-0AF0-4FB2-9686-C19BB21A7CDA}" dt="2024-12-06T18:40:55.650" v="6461" actId="790"/>
          <ac:spMkLst>
            <pc:docMk/>
            <pc:sldMk cId="196033648" sldId="724"/>
            <ac:spMk id="3" creationId="{3E8945C9-2747-4C96-E0DC-4AD892EBE18B}"/>
          </ac:spMkLst>
        </pc:spChg>
        <pc:spChg chg="mod">
          <ac:chgData name="Karl Michael Höferl" userId="544d2ce1-0a3b-4706-9dfd-c6d69d0e3c8e" providerId="ADAL" clId="{E771A02B-0AF0-4FB2-9686-C19BB21A7CDA}" dt="2024-12-06T18:40:55.655" v="6462" actId="790"/>
          <ac:spMkLst>
            <pc:docMk/>
            <pc:sldMk cId="196033648" sldId="724"/>
            <ac:spMk id="4" creationId="{61184192-145D-C22C-2E15-6726624C984F}"/>
          </ac:spMkLst>
        </pc:spChg>
        <pc:spChg chg="mod">
          <ac:chgData name="Karl Michael Höferl" userId="544d2ce1-0a3b-4706-9dfd-c6d69d0e3c8e" providerId="ADAL" clId="{E771A02B-0AF0-4FB2-9686-C19BB21A7CDA}" dt="2024-12-06T18:40:55.658" v="6463" actId="790"/>
          <ac:spMkLst>
            <pc:docMk/>
            <pc:sldMk cId="196033648" sldId="724"/>
            <ac:spMk id="5" creationId="{41F8A95D-544D-0B1B-6E40-0853A04E383A}"/>
          </ac:spMkLst>
        </pc:spChg>
        <pc:spChg chg="mod">
          <ac:chgData name="Karl Michael Höferl" userId="544d2ce1-0a3b-4706-9dfd-c6d69d0e3c8e" providerId="ADAL" clId="{E771A02B-0AF0-4FB2-9686-C19BB21A7CDA}" dt="2024-12-06T18:40:55.659" v="6464" actId="790"/>
          <ac:spMkLst>
            <pc:docMk/>
            <pc:sldMk cId="196033648" sldId="724"/>
            <ac:spMk id="6" creationId="{D3E55F7D-8A6C-9BD7-D4FF-ADA89DC0650A}"/>
          </ac:spMkLst>
        </pc:spChg>
        <pc:picChg chg="add mod">
          <ac:chgData name="Karl Michael Höferl" userId="544d2ce1-0a3b-4706-9dfd-c6d69d0e3c8e" providerId="ADAL" clId="{E771A02B-0AF0-4FB2-9686-C19BB21A7CDA}" dt="2024-12-06T18:29:44.519" v="5781" actId="1582"/>
          <ac:picMkLst>
            <pc:docMk/>
            <pc:sldMk cId="196033648" sldId="724"/>
            <ac:picMk id="7" creationId="{29C24B4E-ECA6-28D2-FF18-19AC3F14B216}"/>
          </ac:picMkLst>
        </pc:picChg>
      </pc:sldChg>
      <pc:sldChg chg="modSp add mod ord">
        <pc:chgData name="Karl Michael Höferl" userId="544d2ce1-0a3b-4706-9dfd-c6d69d0e3c8e" providerId="ADAL" clId="{E771A02B-0AF0-4FB2-9686-C19BB21A7CDA}" dt="2024-12-07T07:38:18.069" v="8302" actId="790"/>
        <pc:sldMkLst>
          <pc:docMk/>
          <pc:sldMk cId="2974183893" sldId="724"/>
        </pc:sldMkLst>
        <pc:spChg chg="mod">
          <ac:chgData name="Karl Michael Höferl" userId="544d2ce1-0a3b-4706-9dfd-c6d69d0e3c8e" providerId="ADAL" clId="{E771A02B-0AF0-4FB2-9686-C19BB21A7CDA}" dt="2024-12-07T07:38:18.064" v="8298" actId="790"/>
          <ac:spMkLst>
            <pc:docMk/>
            <pc:sldMk cId="2974183893" sldId="724"/>
            <ac:spMk id="2" creationId="{652EF36B-F8F2-49F3-E733-215C2DCBF51E}"/>
          </ac:spMkLst>
        </pc:spChg>
        <pc:spChg chg="mod">
          <ac:chgData name="Karl Michael Höferl" userId="544d2ce1-0a3b-4706-9dfd-c6d69d0e3c8e" providerId="ADAL" clId="{E771A02B-0AF0-4FB2-9686-C19BB21A7CDA}" dt="2024-12-07T07:38:18.065" v="8299" actId="790"/>
          <ac:spMkLst>
            <pc:docMk/>
            <pc:sldMk cId="2974183893" sldId="724"/>
            <ac:spMk id="3" creationId="{3E8945C9-2747-4C96-E0DC-4AD892EBE18B}"/>
          </ac:spMkLst>
        </pc:spChg>
        <pc:spChg chg="mod">
          <ac:chgData name="Karl Michael Höferl" userId="544d2ce1-0a3b-4706-9dfd-c6d69d0e3c8e" providerId="ADAL" clId="{E771A02B-0AF0-4FB2-9686-C19BB21A7CDA}" dt="2024-12-07T07:38:18.067" v="8300" actId="790"/>
          <ac:spMkLst>
            <pc:docMk/>
            <pc:sldMk cId="2974183893" sldId="724"/>
            <ac:spMk id="4" creationId="{61184192-145D-C22C-2E15-6726624C984F}"/>
          </ac:spMkLst>
        </pc:spChg>
        <pc:spChg chg="mod">
          <ac:chgData name="Karl Michael Höferl" userId="544d2ce1-0a3b-4706-9dfd-c6d69d0e3c8e" providerId="ADAL" clId="{E771A02B-0AF0-4FB2-9686-C19BB21A7CDA}" dt="2024-12-07T07:38:18.068" v="8301" actId="790"/>
          <ac:spMkLst>
            <pc:docMk/>
            <pc:sldMk cId="2974183893" sldId="724"/>
            <ac:spMk id="5" creationId="{41F8A95D-544D-0B1B-6E40-0853A04E383A}"/>
          </ac:spMkLst>
        </pc:spChg>
        <pc:spChg chg="mod">
          <ac:chgData name="Karl Michael Höferl" userId="544d2ce1-0a3b-4706-9dfd-c6d69d0e3c8e" providerId="ADAL" clId="{E771A02B-0AF0-4FB2-9686-C19BB21A7CDA}" dt="2024-12-07T07:38:18.069" v="8302" actId="790"/>
          <ac:spMkLst>
            <pc:docMk/>
            <pc:sldMk cId="2974183893" sldId="724"/>
            <ac:spMk id="6" creationId="{D3E55F7D-8A6C-9BD7-D4FF-ADA89DC0650A}"/>
          </ac:spMkLst>
        </pc:spChg>
      </pc:sldChg>
      <pc:sldChg chg="del">
        <pc:chgData name="Karl Michael Höferl" userId="544d2ce1-0a3b-4706-9dfd-c6d69d0e3c8e" providerId="ADAL" clId="{E771A02B-0AF0-4FB2-9686-C19BB21A7CDA}" dt="2024-12-04T14:40:37.725" v="52" actId="18676"/>
        <pc:sldMkLst>
          <pc:docMk/>
          <pc:sldMk cId="3412487367" sldId="724"/>
        </pc:sldMkLst>
      </pc:sldChg>
      <pc:sldChg chg="addSp delSp modSp add del mod">
        <pc:chgData name="Karl Michael Höferl" userId="544d2ce1-0a3b-4706-9dfd-c6d69d0e3c8e" providerId="ADAL" clId="{E771A02B-0AF0-4FB2-9686-C19BB21A7CDA}" dt="2024-12-06T18:42:12.602" v="6519" actId="2696"/>
        <pc:sldMkLst>
          <pc:docMk/>
          <pc:sldMk cId="1018208985" sldId="725"/>
        </pc:sldMkLst>
        <pc:spChg chg="mod">
          <ac:chgData name="Karl Michael Höferl" userId="544d2ce1-0a3b-4706-9dfd-c6d69d0e3c8e" providerId="ADAL" clId="{E771A02B-0AF0-4FB2-9686-C19BB21A7CDA}" dt="2024-12-06T18:40:55.660" v="6465" actId="790"/>
          <ac:spMkLst>
            <pc:docMk/>
            <pc:sldMk cId="1018208985" sldId="725"/>
            <ac:spMk id="2" creationId="{652EF36B-F8F2-49F3-E733-215C2DCBF51E}"/>
          </ac:spMkLst>
        </pc:spChg>
        <pc:spChg chg="mod">
          <ac:chgData name="Karl Michael Höferl" userId="544d2ce1-0a3b-4706-9dfd-c6d69d0e3c8e" providerId="ADAL" clId="{E771A02B-0AF0-4FB2-9686-C19BB21A7CDA}" dt="2024-12-06T18:40:55.661" v="6466" actId="790"/>
          <ac:spMkLst>
            <pc:docMk/>
            <pc:sldMk cId="1018208985" sldId="725"/>
            <ac:spMk id="3" creationId="{3E8945C9-2747-4C96-E0DC-4AD892EBE18B}"/>
          </ac:spMkLst>
        </pc:spChg>
        <pc:spChg chg="mod">
          <ac:chgData name="Karl Michael Höferl" userId="544d2ce1-0a3b-4706-9dfd-c6d69d0e3c8e" providerId="ADAL" clId="{E771A02B-0AF0-4FB2-9686-C19BB21A7CDA}" dt="2024-12-06T18:40:55.664" v="6467" actId="790"/>
          <ac:spMkLst>
            <pc:docMk/>
            <pc:sldMk cId="1018208985" sldId="725"/>
            <ac:spMk id="4" creationId="{61184192-145D-C22C-2E15-6726624C984F}"/>
          </ac:spMkLst>
        </pc:spChg>
        <pc:spChg chg="mod">
          <ac:chgData name="Karl Michael Höferl" userId="544d2ce1-0a3b-4706-9dfd-c6d69d0e3c8e" providerId="ADAL" clId="{E771A02B-0AF0-4FB2-9686-C19BB21A7CDA}" dt="2024-12-06T18:40:55.669" v="6468" actId="790"/>
          <ac:spMkLst>
            <pc:docMk/>
            <pc:sldMk cId="1018208985" sldId="725"/>
            <ac:spMk id="5" creationId="{41F8A95D-544D-0B1B-6E40-0853A04E383A}"/>
          </ac:spMkLst>
        </pc:spChg>
        <pc:spChg chg="mod">
          <ac:chgData name="Karl Michael Höferl" userId="544d2ce1-0a3b-4706-9dfd-c6d69d0e3c8e" providerId="ADAL" clId="{E771A02B-0AF0-4FB2-9686-C19BB21A7CDA}" dt="2024-12-06T18:40:55.670" v="6469" actId="790"/>
          <ac:spMkLst>
            <pc:docMk/>
            <pc:sldMk cId="1018208985" sldId="725"/>
            <ac:spMk id="6" creationId="{D3E55F7D-8A6C-9BD7-D4FF-ADA89DC0650A}"/>
          </ac:spMkLst>
        </pc:spChg>
        <pc:grpChg chg="add mod">
          <ac:chgData name="Karl Michael Höferl" userId="544d2ce1-0a3b-4706-9dfd-c6d69d0e3c8e" providerId="ADAL" clId="{E771A02B-0AF0-4FB2-9686-C19BB21A7CDA}" dt="2024-12-06T18:33:03.381" v="5990" actId="1076"/>
          <ac:grpSpMkLst>
            <pc:docMk/>
            <pc:sldMk cId="1018208985" sldId="725"/>
            <ac:grpSpMk id="8" creationId="{61011354-AB25-D118-3D0E-148595E6453A}"/>
          </ac:grpSpMkLst>
        </pc:grpChg>
        <pc:picChg chg="del">
          <ac:chgData name="Karl Michael Höferl" userId="544d2ce1-0a3b-4706-9dfd-c6d69d0e3c8e" providerId="ADAL" clId="{E771A02B-0AF0-4FB2-9686-C19BB21A7CDA}" dt="2024-12-06T18:31:34.617" v="5882" actId="478"/>
          <ac:picMkLst>
            <pc:docMk/>
            <pc:sldMk cId="1018208985" sldId="725"/>
            <ac:picMk id="7" creationId="{29C24B4E-ECA6-28D2-FF18-19AC3F14B216}"/>
          </ac:picMkLst>
        </pc:picChg>
        <pc:picChg chg="mod">
          <ac:chgData name="Karl Michael Höferl" userId="544d2ce1-0a3b-4706-9dfd-c6d69d0e3c8e" providerId="ADAL" clId="{E771A02B-0AF0-4FB2-9686-C19BB21A7CDA}" dt="2024-12-06T18:33:03.381" v="5990" actId="1076"/>
          <ac:picMkLst>
            <pc:docMk/>
            <pc:sldMk cId="1018208985" sldId="725"/>
            <ac:picMk id="9" creationId="{902B6ED8-9D79-846B-9AF4-2AA0EEB5FB5E}"/>
          </ac:picMkLst>
        </pc:picChg>
        <pc:picChg chg="mod">
          <ac:chgData name="Karl Michael Höferl" userId="544d2ce1-0a3b-4706-9dfd-c6d69d0e3c8e" providerId="ADAL" clId="{E771A02B-0AF0-4FB2-9686-C19BB21A7CDA}" dt="2024-12-06T18:33:03.381" v="5990" actId="1076"/>
          <ac:picMkLst>
            <pc:docMk/>
            <pc:sldMk cId="1018208985" sldId="725"/>
            <ac:picMk id="10" creationId="{22E0C634-605B-6115-3AC6-9BE5D1714329}"/>
          </ac:picMkLst>
        </pc:picChg>
        <pc:picChg chg="mod">
          <ac:chgData name="Karl Michael Höferl" userId="544d2ce1-0a3b-4706-9dfd-c6d69d0e3c8e" providerId="ADAL" clId="{E771A02B-0AF0-4FB2-9686-C19BB21A7CDA}" dt="2024-12-06T18:33:03.381" v="5990" actId="1076"/>
          <ac:picMkLst>
            <pc:docMk/>
            <pc:sldMk cId="1018208985" sldId="725"/>
            <ac:picMk id="11" creationId="{26D1C80D-B14D-EBC4-38EF-260A16FD0520}"/>
          </ac:picMkLst>
        </pc:picChg>
      </pc:sldChg>
      <pc:sldChg chg="modSp add mod ord">
        <pc:chgData name="Karl Michael Höferl" userId="544d2ce1-0a3b-4706-9dfd-c6d69d0e3c8e" providerId="ADAL" clId="{E771A02B-0AF0-4FB2-9686-C19BB21A7CDA}" dt="2024-12-07T07:38:18.075" v="8307" actId="790"/>
        <pc:sldMkLst>
          <pc:docMk/>
          <pc:sldMk cId="1399134087" sldId="725"/>
        </pc:sldMkLst>
        <pc:spChg chg="mod">
          <ac:chgData name="Karl Michael Höferl" userId="544d2ce1-0a3b-4706-9dfd-c6d69d0e3c8e" providerId="ADAL" clId="{E771A02B-0AF0-4FB2-9686-C19BB21A7CDA}" dt="2024-12-07T07:38:18.070" v="8303" actId="790"/>
          <ac:spMkLst>
            <pc:docMk/>
            <pc:sldMk cId="1399134087" sldId="725"/>
            <ac:spMk id="2" creationId="{652EF36B-F8F2-49F3-E733-215C2DCBF51E}"/>
          </ac:spMkLst>
        </pc:spChg>
        <pc:spChg chg="mod">
          <ac:chgData name="Karl Michael Höferl" userId="544d2ce1-0a3b-4706-9dfd-c6d69d0e3c8e" providerId="ADAL" clId="{E771A02B-0AF0-4FB2-9686-C19BB21A7CDA}" dt="2024-12-07T07:38:18.070" v="8304" actId="790"/>
          <ac:spMkLst>
            <pc:docMk/>
            <pc:sldMk cId="1399134087" sldId="725"/>
            <ac:spMk id="3" creationId="{3E8945C9-2747-4C96-E0DC-4AD892EBE18B}"/>
          </ac:spMkLst>
        </pc:spChg>
        <pc:spChg chg="mod">
          <ac:chgData name="Karl Michael Höferl" userId="544d2ce1-0a3b-4706-9dfd-c6d69d0e3c8e" providerId="ADAL" clId="{E771A02B-0AF0-4FB2-9686-C19BB21A7CDA}" dt="2024-12-07T07:38:18.073" v="8305" actId="790"/>
          <ac:spMkLst>
            <pc:docMk/>
            <pc:sldMk cId="1399134087" sldId="725"/>
            <ac:spMk id="4" creationId="{61184192-145D-C22C-2E15-6726624C984F}"/>
          </ac:spMkLst>
        </pc:spChg>
        <pc:spChg chg="mod">
          <ac:chgData name="Karl Michael Höferl" userId="544d2ce1-0a3b-4706-9dfd-c6d69d0e3c8e" providerId="ADAL" clId="{E771A02B-0AF0-4FB2-9686-C19BB21A7CDA}" dt="2024-12-07T07:38:18.074" v="8306" actId="790"/>
          <ac:spMkLst>
            <pc:docMk/>
            <pc:sldMk cId="1399134087" sldId="725"/>
            <ac:spMk id="5" creationId="{41F8A95D-544D-0B1B-6E40-0853A04E383A}"/>
          </ac:spMkLst>
        </pc:spChg>
        <pc:spChg chg="mod">
          <ac:chgData name="Karl Michael Höferl" userId="544d2ce1-0a3b-4706-9dfd-c6d69d0e3c8e" providerId="ADAL" clId="{E771A02B-0AF0-4FB2-9686-C19BB21A7CDA}" dt="2024-12-07T07:38:18.075" v="8307" actId="790"/>
          <ac:spMkLst>
            <pc:docMk/>
            <pc:sldMk cId="1399134087" sldId="725"/>
            <ac:spMk id="6" creationId="{D3E55F7D-8A6C-9BD7-D4FF-ADA89DC0650A}"/>
          </ac:spMkLst>
        </pc:spChg>
      </pc:sldChg>
      <pc:sldChg chg="del">
        <pc:chgData name="Karl Michael Höferl" userId="544d2ce1-0a3b-4706-9dfd-c6d69d0e3c8e" providerId="ADAL" clId="{E771A02B-0AF0-4FB2-9686-C19BB21A7CDA}" dt="2024-12-04T14:40:41.679" v="53" actId="18676"/>
        <pc:sldMkLst>
          <pc:docMk/>
          <pc:sldMk cId="2759209159" sldId="725"/>
        </pc:sldMkLst>
      </pc:sldChg>
      <pc:sldChg chg="del">
        <pc:chgData name="Karl Michael Höferl" userId="544d2ce1-0a3b-4706-9dfd-c6d69d0e3c8e" providerId="ADAL" clId="{E771A02B-0AF0-4FB2-9686-C19BB21A7CDA}" dt="2024-12-04T14:40:41.679" v="53" actId="18676"/>
        <pc:sldMkLst>
          <pc:docMk/>
          <pc:sldMk cId="847194213" sldId="726"/>
        </pc:sldMkLst>
      </pc:sldChg>
      <pc:sldChg chg="modSp add mod ord">
        <pc:chgData name="Karl Michael Höferl" userId="544d2ce1-0a3b-4706-9dfd-c6d69d0e3c8e" providerId="ADAL" clId="{E771A02B-0AF0-4FB2-9686-C19BB21A7CDA}" dt="2024-12-07T07:38:18.081" v="8312" actId="790"/>
        <pc:sldMkLst>
          <pc:docMk/>
          <pc:sldMk cId="2327193808" sldId="726"/>
        </pc:sldMkLst>
        <pc:spChg chg="mod">
          <ac:chgData name="Karl Michael Höferl" userId="544d2ce1-0a3b-4706-9dfd-c6d69d0e3c8e" providerId="ADAL" clId="{E771A02B-0AF0-4FB2-9686-C19BB21A7CDA}" dt="2024-12-07T07:38:18.076" v="8308" actId="790"/>
          <ac:spMkLst>
            <pc:docMk/>
            <pc:sldMk cId="2327193808" sldId="726"/>
            <ac:spMk id="2" creationId="{652EF36B-F8F2-49F3-E733-215C2DCBF51E}"/>
          </ac:spMkLst>
        </pc:spChg>
        <pc:spChg chg="mod">
          <ac:chgData name="Karl Michael Höferl" userId="544d2ce1-0a3b-4706-9dfd-c6d69d0e3c8e" providerId="ADAL" clId="{E771A02B-0AF0-4FB2-9686-C19BB21A7CDA}" dt="2024-12-07T07:38:18.077" v="8309" actId="790"/>
          <ac:spMkLst>
            <pc:docMk/>
            <pc:sldMk cId="2327193808" sldId="726"/>
            <ac:spMk id="3" creationId="{3E8945C9-2747-4C96-E0DC-4AD892EBE18B}"/>
          </ac:spMkLst>
        </pc:spChg>
        <pc:spChg chg="mod">
          <ac:chgData name="Karl Michael Höferl" userId="544d2ce1-0a3b-4706-9dfd-c6d69d0e3c8e" providerId="ADAL" clId="{E771A02B-0AF0-4FB2-9686-C19BB21A7CDA}" dt="2024-12-07T07:38:18.079" v="8310" actId="790"/>
          <ac:spMkLst>
            <pc:docMk/>
            <pc:sldMk cId="2327193808" sldId="726"/>
            <ac:spMk id="4" creationId="{61184192-145D-C22C-2E15-6726624C984F}"/>
          </ac:spMkLst>
        </pc:spChg>
        <pc:spChg chg="mod">
          <ac:chgData name="Karl Michael Höferl" userId="544d2ce1-0a3b-4706-9dfd-c6d69d0e3c8e" providerId="ADAL" clId="{E771A02B-0AF0-4FB2-9686-C19BB21A7CDA}" dt="2024-12-07T07:38:18.080" v="8311" actId="790"/>
          <ac:spMkLst>
            <pc:docMk/>
            <pc:sldMk cId="2327193808" sldId="726"/>
            <ac:spMk id="5" creationId="{41F8A95D-544D-0B1B-6E40-0853A04E383A}"/>
          </ac:spMkLst>
        </pc:spChg>
        <pc:spChg chg="mod">
          <ac:chgData name="Karl Michael Höferl" userId="544d2ce1-0a3b-4706-9dfd-c6d69d0e3c8e" providerId="ADAL" clId="{E771A02B-0AF0-4FB2-9686-C19BB21A7CDA}" dt="2024-12-07T07:38:18.081" v="8312" actId="790"/>
          <ac:spMkLst>
            <pc:docMk/>
            <pc:sldMk cId="2327193808" sldId="726"/>
            <ac:spMk id="6" creationId="{D3E55F7D-8A6C-9BD7-D4FF-ADA89DC0650A}"/>
          </ac:spMkLst>
        </pc:spChg>
      </pc:sldChg>
      <pc:sldChg chg="modSp add del mod">
        <pc:chgData name="Karl Michael Höferl" userId="544d2ce1-0a3b-4706-9dfd-c6d69d0e3c8e" providerId="ADAL" clId="{E771A02B-0AF0-4FB2-9686-C19BB21A7CDA}" dt="2024-12-06T18:42:12.602" v="6519" actId="2696"/>
        <pc:sldMkLst>
          <pc:docMk/>
          <pc:sldMk cId="2358339674" sldId="726"/>
        </pc:sldMkLst>
        <pc:spChg chg="mod">
          <ac:chgData name="Karl Michael Höferl" userId="544d2ce1-0a3b-4706-9dfd-c6d69d0e3c8e" providerId="ADAL" clId="{E771A02B-0AF0-4FB2-9686-C19BB21A7CDA}" dt="2024-12-06T18:40:55.671" v="6470" actId="790"/>
          <ac:spMkLst>
            <pc:docMk/>
            <pc:sldMk cId="2358339674" sldId="726"/>
            <ac:spMk id="2" creationId="{652EF36B-F8F2-49F3-E733-215C2DCBF51E}"/>
          </ac:spMkLst>
        </pc:spChg>
        <pc:spChg chg="mod">
          <ac:chgData name="Karl Michael Höferl" userId="544d2ce1-0a3b-4706-9dfd-c6d69d0e3c8e" providerId="ADAL" clId="{E771A02B-0AF0-4FB2-9686-C19BB21A7CDA}" dt="2024-12-06T18:40:55.672" v="6471" actId="790"/>
          <ac:spMkLst>
            <pc:docMk/>
            <pc:sldMk cId="2358339674" sldId="726"/>
            <ac:spMk id="3" creationId="{3E8945C9-2747-4C96-E0DC-4AD892EBE18B}"/>
          </ac:spMkLst>
        </pc:spChg>
        <pc:spChg chg="mod">
          <ac:chgData name="Karl Michael Höferl" userId="544d2ce1-0a3b-4706-9dfd-c6d69d0e3c8e" providerId="ADAL" clId="{E771A02B-0AF0-4FB2-9686-C19BB21A7CDA}" dt="2024-12-06T18:40:55.676" v="6472" actId="790"/>
          <ac:spMkLst>
            <pc:docMk/>
            <pc:sldMk cId="2358339674" sldId="726"/>
            <ac:spMk id="4" creationId="{61184192-145D-C22C-2E15-6726624C984F}"/>
          </ac:spMkLst>
        </pc:spChg>
        <pc:spChg chg="mod">
          <ac:chgData name="Karl Michael Höferl" userId="544d2ce1-0a3b-4706-9dfd-c6d69d0e3c8e" providerId="ADAL" clId="{E771A02B-0AF0-4FB2-9686-C19BB21A7CDA}" dt="2024-12-06T18:40:55.679" v="6473" actId="790"/>
          <ac:spMkLst>
            <pc:docMk/>
            <pc:sldMk cId="2358339674" sldId="726"/>
            <ac:spMk id="5" creationId="{41F8A95D-544D-0B1B-6E40-0853A04E383A}"/>
          </ac:spMkLst>
        </pc:spChg>
        <pc:spChg chg="mod">
          <ac:chgData name="Karl Michael Höferl" userId="544d2ce1-0a3b-4706-9dfd-c6d69d0e3c8e" providerId="ADAL" clId="{E771A02B-0AF0-4FB2-9686-C19BB21A7CDA}" dt="2024-12-06T18:40:55.681" v="6474" actId="790"/>
          <ac:spMkLst>
            <pc:docMk/>
            <pc:sldMk cId="2358339674" sldId="726"/>
            <ac:spMk id="6" creationId="{D3E55F7D-8A6C-9BD7-D4FF-ADA89DC0650A}"/>
          </ac:spMkLst>
        </pc:spChg>
      </pc:sldChg>
      <pc:sldChg chg="del">
        <pc:chgData name="Karl Michael Höferl" userId="544d2ce1-0a3b-4706-9dfd-c6d69d0e3c8e" providerId="ADAL" clId="{E771A02B-0AF0-4FB2-9686-C19BB21A7CDA}" dt="2024-12-04T14:40:41.679" v="53" actId="18676"/>
        <pc:sldMkLst>
          <pc:docMk/>
          <pc:sldMk cId="1031396598" sldId="727"/>
        </pc:sldMkLst>
      </pc:sldChg>
      <pc:sldChg chg="modSp add mod ord">
        <pc:chgData name="Karl Michael Höferl" userId="544d2ce1-0a3b-4706-9dfd-c6d69d0e3c8e" providerId="ADAL" clId="{E771A02B-0AF0-4FB2-9686-C19BB21A7CDA}" dt="2024-12-07T07:38:18.087" v="8317" actId="790"/>
        <pc:sldMkLst>
          <pc:docMk/>
          <pc:sldMk cId="1382612920" sldId="727"/>
        </pc:sldMkLst>
        <pc:spChg chg="mod">
          <ac:chgData name="Karl Michael Höferl" userId="544d2ce1-0a3b-4706-9dfd-c6d69d0e3c8e" providerId="ADAL" clId="{E771A02B-0AF0-4FB2-9686-C19BB21A7CDA}" dt="2024-12-07T07:38:18.082" v="8313" actId="790"/>
          <ac:spMkLst>
            <pc:docMk/>
            <pc:sldMk cId="1382612920" sldId="727"/>
            <ac:spMk id="2" creationId="{652EF36B-F8F2-49F3-E733-215C2DCBF51E}"/>
          </ac:spMkLst>
        </pc:spChg>
        <pc:spChg chg="mod">
          <ac:chgData name="Karl Michael Höferl" userId="544d2ce1-0a3b-4706-9dfd-c6d69d0e3c8e" providerId="ADAL" clId="{E771A02B-0AF0-4FB2-9686-C19BB21A7CDA}" dt="2024-12-07T07:38:18.083" v="8314" actId="790"/>
          <ac:spMkLst>
            <pc:docMk/>
            <pc:sldMk cId="1382612920" sldId="727"/>
            <ac:spMk id="3" creationId="{3E8945C9-2747-4C96-E0DC-4AD892EBE18B}"/>
          </ac:spMkLst>
        </pc:spChg>
        <pc:spChg chg="mod">
          <ac:chgData name="Karl Michael Höferl" userId="544d2ce1-0a3b-4706-9dfd-c6d69d0e3c8e" providerId="ADAL" clId="{E771A02B-0AF0-4FB2-9686-C19BB21A7CDA}" dt="2024-12-07T07:38:18.086" v="8315" actId="790"/>
          <ac:spMkLst>
            <pc:docMk/>
            <pc:sldMk cId="1382612920" sldId="727"/>
            <ac:spMk id="4" creationId="{61184192-145D-C22C-2E15-6726624C984F}"/>
          </ac:spMkLst>
        </pc:spChg>
        <pc:spChg chg="mod">
          <ac:chgData name="Karl Michael Höferl" userId="544d2ce1-0a3b-4706-9dfd-c6d69d0e3c8e" providerId="ADAL" clId="{E771A02B-0AF0-4FB2-9686-C19BB21A7CDA}" dt="2024-12-07T07:38:18.087" v="8316" actId="790"/>
          <ac:spMkLst>
            <pc:docMk/>
            <pc:sldMk cId="1382612920" sldId="727"/>
            <ac:spMk id="5" creationId="{41F8A95D-544D-0B1B-6E40-0853A04E383A}"/>
          </ac:spMkLst>
        </pc:spChg>
        <pc:spChg chg="mod">
          <ac:chgData name="Karl Michael Höferl" userId="544d2ce1-0a3b-4706-9dfd-c6d69d0e3c8e" providerId="ADAL" clId="{E771A02B-0AF0-4FB2-9686-C19BB21A7CDA}" dt="2024-12-07T07:38:18.087" v="8317" actId="790"/>
          <ac:spMkLst>
            <pc:docMk/>
            <pc:sldMk cId="1382612920" sldId="727"/>
            <ac:spMk id="6" creationId="{D3E55F7D-8A6C-9BD7-D4FF-ADA89DC0650A}"/>
          </ac:spMkLst>
        </pc:spChg>
      </pc:sldChg>
      <pc:sldChg chg="modSp add del mod">
        <pc:chgData name="Karl Michael Höferl" userId="544d2ce1-0a3b-4706-9dfd-c6d69d0e3c8e" providerId="ADAL" clId="{E771A02B-0AF0-4FB2-9686-C19BB21A7CDA}" dt="2024-12-06T18:42:12.602" v="6519" actId="2696"/>
        <pc:sldMkLst>
          <pc:docMk/>
          <pc:sldMk cId="2612830284" sldId="727"/>
        </pc:sldMkLst>
        <pc:spChg chg="mod">
          <ac:chgData name="Karl Michael Höferl" userId="544d2ce1-0a3b-4706-9dfd-c6d69d0e3c8e" providerId="ADAL" clId="{E771A02B-0AF0-4FB2-9686-C19BB21A7CDA}" dt="2024-12-06T18:40:55.682" v="6475" actId="790"/>
          <ac:spMkLst>
            <pc:docMk/>
            <pc:sldMk cId="2612830284" sldId="727"/>
            <ac:spMk id="2" creationId="{652EF36B-F8F2-49F3-E733-215C2DCBF51E}"/>
          </ac:spMkLst>
        </pc:spChg>
        <pc:spChg chg="mod">
          <ac:chgData name="Karl Michael Höferl" userId="544d2ce1-0a3b-4706-9dfd-c6d69d0e3c8e" providerId="ADAL" clId="{E771A02B-0AF0-4FB2-9686-C19BB21A7CDA}" dt="2024-12-06T18:40:55.684" v="6476" actId="790"/>
          <ac:spMkLst>
            <pc:docMk/>
            <pc:sldMk cId="2612830284" sldId="727"/>
            <ac:spMk id="3" creationId="{3E8945C9-2747-4C96-E0DC-4AD892EBE18B}"/>
          </ac:spMkLst>
        </pc:spChg>
        <pc:spChg chg="mod">
          <ac:chgData name="Karl Michael Höferl" userId="544d2ce1-0a3b-4706-9dfd-c6d69d0e3c8e" providerId="ADAL" clId="{E771A02B-0AF0-4FB2-9686-C19BB21A7CDA}" dt="2024-12-06T18:41:11.591" v="6518" actId="27636"/>
          <ac:spMkLst>
            <pc:docMk/>
            <pc:sldMk cId="2612830284" sldId="727"/>
            <ac:spMk id="4" creationId="{61184192-145D-C22C-2E15-6726624C984F}"/>
          </ac:spMkLst>
        </pc:spChg>
        <pc:spChg chg="mod">
          <ac:chgData name="Karl Michael Höferl" userId="544d2ce1-0a3b-4706-9dfd-c6d69d0e3c8e" providerId="ADAL" clId="{E771A02B-0AF0-4FB2-9686-C19BB21A7CDA}" dt="2024-12-06T18:40:55.697" v="6478" actId="790"/>
          <ac:spMkLst>
            <pc:docMk/>
            <pc:sldMk cId="2612830284" sldId="727"/>
            <ac:spMk id="5" creationId="{41F8A95D-544D-0B1B-6E40-0853A04E383A}"/>
          </ac:spMkLst>
        </pc:spChg>
        <pc:spChg chg="mod">
          <ac:chgData name="Karl Michael Höferl" userId="544d2ce1-0a3b-4706-9dfd-c6d69d0e3c8e" providerId="ADAL" clId="{E771A02B-0AF0-4FB2-9686-C19BB21A7CDA}" dt="2024-12-06T18:40:55.699" v="6479" actId="790"/>
          <ac:spMkLst>
            <pc:docMk/>
            <pc:sldMk cId="2612830284" sldId="727"/>
            <ac:spMk id="6" creationId="{D3E55F7D-8A6C-9BD7-D4FF-ADA89DC0650A}"/>
          </ac:spMkLst>
        </pc:spChg>
      </pc:sldChg>
      <pc:sldChg chg="del">
        <pc:chgData name="Karl Michael Höferl" userId="544d2ce1-0a3b-4706-9dfd-c6d69d0e3c8e" providerId="ADAL" clId="{E771A02B-0AF0-4FB2-9686-C19BB21A7CDA}" dt="2024-12-04T14:40:41.679" v="53" actId="18676"/>
        <pc:sldMkLst>
          <pc:docMk/>
          <pc:sldMk cId="1268641503" sldId="728"/>
        </pc:sldMkLst>
      </pc:sldChg>
      <pc:sldChg chg="addSp delSp modSp add mod">
        <pc:chgData name="Karl Michael Höferl" userId="544d2ce1-0a3b-4706-9dfd-c6d69d0e3c8e" providerId="ADAL" clId="{E771A02B-0AF0-4FB2-9686-C19BB21A7CDA}" dt="2024-12-07T07:38:18.091" v="8321" actId="790"/>
        <pc:sldMkLst>
          <pc:docMk/>
          <pc:sldMk cId="4039628353" sldId="728"/>
        </pc:sldMkLst>
        <pc:spChg chg="mod">
          <ac:chgData name="Karl Michael Höferl" userId="544d2ce1-0a3b-4706-9dfd-c6d69d0e3c8e" providerId="ADAL" clId="{E771A02B-0AF0-4FB2-9686-C19BB21A7CDA}" dt="2024-12-07T07:38:18.088" v="8318" actId="790"/>
          <ac:spMkLst>
            <pc:docMk/>
            <pc:sldMk cId="4039628353" sldId="728"/>
            <ac:spMk id="2" creationId="{652EF36B-F8F2-49F3-E733-215C2DCBF51E}"/>
          </ac:spMkLst>
        </pc:spChg>
        <pc:spChg chg="mod">
          <ac:chgData name="Karl Michael Höferl" userId="544d2ce1-0a3b-4706-9dfd-c6d69d0e3c8e" providerId="ADAL" clId="{E771A02B-0AF0-4FB2-9686-C19BB21A7CDA}" dt="2024-12-07T07:38:18.089" v="8319" actId="790"/>
          <ac:spMkLst>
            <pc:docMk/>
            <pc:sldMk cId="4039628353" sldId="728"/>
            <ac:spMk id="3" creationId="{3E8945C9-2747-4C96-E0DC-4AD892EBE18B}"/>
          </ac:spMkLst>
        </pc:spChg>
        <pc:spChg chg="del mod">
          <ac:chgData name="Karl Michael Höferl" userId="544d2ce1-0a3b-4706-9dfd-c6d69d0e3c8e" providerId="ADAL" clId="{E771A02B-0AF0-4FB2-9686-C19BB21A7CDA}" dt="2024-12-06T18:44:28.706" v="6530" actId="22"/>
          <ac:spMkLst>
            <pc:docMk/>
            <pc:sldMk cId="4039628353" sldId="728"/>
            <ac:spMk id="4" creationId="{61184192-145D-C22C-2E15-6726624C984F}"/>
          </ac:spMkLst>
        </pc:spChg>
        <pc:spChg chg="mod">
          <ac:chgData name="Karl Michael Höferl" userId="544d2ce1-0a3b-4706-9dfd-c6d69d0e3c8e" providerId="ADAL" clId="{E771A02B-0AF0-4FB2-9686-C19BB21A7CDA}" dt="2024-12-07T07:38:18.090" v="8320" actId="790"/>
          <ac:spMkLst>
            <pc:docMk/>
            <pc:sldMk cId="4039628353" sldId="728"/>
            <ac:spMk id="5" creationId="{41F8A95D-544D-0B1B-6E40-0853A04E383A}"/>
          </ac:spMkLst>
        </pc:spChg>
        <pc:spChg chg="mod">
          <ac:chgData name="Karl Michael Höferl" userId="544d2ce1-0a3b-4706-9dfd-c6d69d0e3c8e" providerId="ADAL" clId="{E771A02B-0AF0-4FB2-9686-C19BB21A7CDA}" dt="2024-12-07T07:38:18.091" v="8321" actId="790"/>
          <ac:spMkLst>
            <pc:docMk/>
            <pc:sldMk cId="4039628353" sldId="728"/>
            <ac:spMk id="6" creationId="{D3E55F7D-8A6C-9BD7-D4FF-ADA89DC0650A}"/>
          </ac:spMkLst>
        </pc:spChg>
        <pc:grpChg chg="del">
          <ac:chgData name="Karl Michael Höferl" userId="544d2ce1-0a3b-4706-9dfd-c6d69d0e3c8e" providerId="ADAL" clId="{E771A02B-0AF0-4FB2-9686-C19BB21A7CDA}" dt="2024-12-06T18:44:33.090" v="6533" actId="478"/>
          <ac:grpSpMkLst>
            <pc:docMk/>
            <pc:sldMk cId="4039628353" sldId="728"/>
            <ac:grpSpMk id="8" creationId="{61011354-AB25-D118-3D0E-148595E6453A}"/>
          </ac:grpSpMkLst>
        </pc:grpChg>
        <pc:picChg chg="add mod ord">
          <ac:chgData name="Karl Michael Höferl" userId="544d2ce1-0a3b-4706-9dfd-c6d69d0e3c8e" providerId="ADAL" clId="{E771A02B-0AF0-4FB2-9686-C19BB21A7CDA}" dt="2024-12-06T18:44:44.195" v="6535" actId="1076"/>
          <ac:picMkLst>
            <pc:docMk/>
            <pc:sldMk cId="4039628353" sldId="728"/>
            <ac:picMk id="12" creationId="{AD3E92F0-F408-8413-89AD-E2D4FCE40861}"/>
          </ac:picMkLst>
        </pc:picChg>
        <pc:picChg chg="add del">
          <ac:chgData name="Karl Michael Höferl" userId="544d2ce1-0a3b-4706-9dfd-c6d69d0e3c8e" providerId="ADAL" clId="{E771A02B-0AF0-4FB2-9686-C19BB21A7CDA}" dt="2024-12-06T18:44:31.299" v="6532" actId="478"/>
          <ac:picMkLst>
            <pc:docMk/>
            <pc:sldMk cId="4039628353" sldId="728"/>
            <ac:picMk id="14" creationId="{957BE257-147E-FC3B-7DDF-DD0AE1111378}"/>
          </ac:picMkLst>
        </pc:picChg>
      </pc:sldChg>
      <pc:sldChg chg="del">
        <pc:chgData name="Karl Michael Höferl" userId="544d2ce1-0a3b-4706-9dfd-c6d69d0e3c8e" providerId="ADAL" clId="{E771A02B-0AF0-4FB2-9686-C19BB21A7CDA}" dt="2024-12-04T14:40:41.679" v="53" actId="18676"/>
        <pc:sldMkLst>
          <pc:docMk/>
          <pc:sldMk cId="309949798" sldId="729"/>
        </pc:sldMkLst>
      </pc:sldChg>
      <pc:sldChg chg="addSp delSp modSp add mod">
        <pc:chgData name="Karl Michael Höferl" userId="544d2ce1-0a3b-4706-9dfd-c6d69d0e3c8e" providerId="ADAL" clId="{E771A02B-0AF0-4FB2-9686-C19BB21A7CDA}" dt="2024-12-07T07:38:18.095" v="8325" actId="790"/>
        <pc:sldMkLst>
          <pc:docMk/>
          <pc:sldMk cId="3256963422" sldId="729"/>
        </pc:sldMkLst>
        <pc:spChg chg="mod">
          <ac:chgData name="Karl Michael Höferl" userId="544d2ce1-0a3b-4706-9dfd-c6d69d0e3c8e" providerId="ADAL" clId="{E771A02B-0AF0-4FB2-9686-C19BB21A7CDA}" dt="2024-12-07T07:38:18.092" v="8322" actId="790"/>
          <ac:spMkLst>
            <pc:docMk/>
            <pc:sldMk cId="3256963422" sldId="729"/>
            <ac:spMk id="2" creationId="{652EF36B-F8F2-49F3-E733-215C2DCBF51E}"/>
          </ac:spMkLst>
        </pc:spChg>
        <pc:spChg chg="mod">
          <ac:chgData name="Karl Michael Höferl" userId="544d2ce1-0a3b-4706-9dfd-c6d69d0e3c8e" providerId="ADAL" clId="{E771A02B-0AF0-4FB2-9686-C19BB21A7CDA}" dt="2024-12-07T07:38:18.093" v="8323" actId="790"/>
          <ac:spMkLst>
            <pc:docMk/>
            <pc:sldMk cId="3256963422" sldId="729"/>
            <ac:spMk id="3" creationId="{3E8945C9-2747-4C96-E0DC-4AD892EBE18B}"/>
          </ac:spMkLst>
        </pc:spChg>
        <pc:spChg chg="mod">
          <ac:chgData name="Karl Michael Höferl" userId="544d2ce1-0a3b-4706-9dfd-c6d69d0e3c8e" providerId="ADAL" clId="{E771A02B-0AF0-4FB2-9686-C19BB21A7CDA}" dt="2024-12-07T07:38:18.094" v="8324" actId="790"/>
          <ac:spMkLst>
            <pc:docMk/>
            <pc:sldMk cId="3256963422" sldId="729"/>
            <ac:spMk id="5" creationId="{41F8A95D-544D-0B1B-6E40-0853A04E383A}"/>
          </ac:spMkLst>
        </pc:spChg>
        <pc:spChg chg="mod">
          <ac:chgData name="Karl Michael Höferl" userId="544d2ce1-0a3b-4706-9dfd-c6d69d0e3c8e" providerId="ADAL" clId="{E771A02B-0AF0-4FB2-9686-C19BB21A7CDA}" dt="2024-12-07T07:38:18.095" v="8325" actId="790"/>
          <ac:spMkLst>
            <pc:docMk/>
            <pc:sldMk cId="3256963422" sldId="729"/>
            <ac:spMk id="6" creationId="{D3E55F7D-8A6C-9BD7-D4FF-ADA89DC0650A}"/>
          </ac:spMkLst>
        </pc:spChg>
        <pc:spChg chg="add del mod">
          <ac:chgData name="Karl Michael Höferl" userId="544d2ce1-0a3b-4706-9dfd-c6d69d0e3c8e" providerId="ADAL" clId="{E771A02B-0AF0-4FB2-9686-C19BB21A7CDA}" dt="2024-12-06T18:46:08.684" v="6539" actId="22"/>
          <ac:spMkLst>
            <pc:docMk/>
            <pc:sldMk cId="3256963422" sldId="729"/>
            <ac:spMk id="7" creationId="{05945F6B-1401-ECDD-6F1B-70AD5E7E0E08}"/>
          </ac:spMkLst>
        </pc:spChg>
        <pc:picChg chg="add mod ord">
          <ac:chgData name="Karl Michael Höferl" userId="544d2ce1-0a3b-4706-9dfd-c6d69d0e3c8e" providerId="ADAL" clId="{E771A02B-0AF0-4FB2-9686-C19BB21A7CDA}" dt="2024-12-06T18:46:18.556" v="6540" actId="1076"/>
          <ac:picMkLst>
            <pc:docMk/>
            <pc:sldMk cId="3256963422" sldId="729"/>
            <ac:picMk id="9" creationId="{81F5A402-2878-76B8-76AC-AB79F5C29EA5}"/>
          </ac:picMkLst>
        </pc:picChg>
        <pc:picChg chg="del">
          <ac:chgData name="Karl Michael Höferl" userId="544d2ce1-0a3b-4706-9dfd-c6d69d0e3c8e" providerId="ADAL" clId="{E771A02B-0AF0-4FB2-9686-C19BB21A7CDA}" dt="2024-12-06T18:45:59.822" v="6538" actId="478"/>
          <ac:picMkLst>
            <pc:docMk/>
            <pc:sldMk cId="3256963422" sldId="729"/>
            <ac:picMk id="12" creationId="{AD3E92F0-F408-8413-89AD-E2D4FCE40861}"/>
          </ac:picMkLst>
        </pc:picChg>
      </pc:sldChg>
      <pc:sldChg chg="del">
        <pc:chgData name="Karl Michael Höferl" userId="544d2ce1-0a3b-4706-9dfd-c6d69d0e3c8e" providerId="ADAL" clId="{E771A02B-0AF0-4FB2-9686-C19BB21A7CDA}" dt="2024-12-04T14:40:41.679" v="53" actId="18676"/>
        <pc:sldMkLst>
          <pc:docMk/>
          <pc:sldMk cId="1838811974" sldId="730"/>
        </pc:sldMkLst>
      </pc:sldChg>
      <pc:sldChg chg="addSp delSp modSp add mod">
        <pc:chgData name="Karl Michael Höferl" userId="544d2ce1-0a3b-4706-9dfd-c6d69d0e3c8e" providerId="ADAL" clId="{E771A02B-0AF0-4FB2-9686-C19BB21A7CDA}" dt="2024-12-07T07:38:18.217" v="8422" actId="790"/>
        <pc:sldMkLst>
          <pc:docMk/>
          <pc:sldMk cId="3727715166" sldId="730"/>
        </pc:sldMkLst>
        <pc:spChg chg="mod">
          <ac:chgData name="Karl Michael Höferl" userId="544d2ce1-0a3b-4706-9dfd-c6d69d0e3c8e" providerId="ADAL" clId="{E771A02B-0AF0-4FB2-9686-C19BB21A7CDA}" dt="2024-12-07T07:38:18.213" v="8419" actId="790"/>
          <ac:spMkLst>
            <pc:docMk/>
            <pc:sldMk cId="3727715166" sldId="730"/>
            <ac:spMk id="2" creationId="{B09B695A-F216-A790-E183-8D9A420069DC}"/>
          </ac:spMkLst>
        </pc:spChg>
        <pc:spChg chg="mod">
          <ac:chgData name="Karl Michael Höferl" userId="544d2ce1-0a3b-4706-9dfd-c6d69d0e3c8e" providerId="ADAL" clId="{E771A02B-0AF0-4FB2-9686-C19BB21A7CDA}" dt="2024-12-07T07:38:18.215" v="8420" actId="790"/>
          <ac:spMkLst>
            <pc:docMk/>
            <pc:sldMk cId="3727715166" sldId="730"/>
            <ac:spMk id="3" creationId="{03E44DB5-C2C7-052C-7B6F-2C2727B53513}"/>
          </ac:spMkLst>
        </pc:spChg>
        <pc:spChg chg="mod">
          <ac:chgData name="Karl Michael Höferl" userId="544d2ce1-0a3b-4706-9dfd-c6d69d0e3c8e" providerId="ADAL" clId="{E771A02B-0AF0-4FB2-9686-C19BB21A7CDA}" dt="2024-12-07T07:38:18.216" v="8421" actId="790"/>
          <ac:spMkLst>
            <pc:docMk/>
            <pc:sldMk cId="3727715166" sldId="730"/>
            <ac:spMk id="5" creationId="{CD395DAA-B825-A537-25F3-C89489467BED}"/>
          </ac:spMkLst>
        </pc:spChg>
        <pc:spChg chg="mod">
          <ac:chgData name="Karl Michael Höferl" userId="544d2ce1-0a3b-4706-9dfd-c6d69d0e3c8e" providerId="ADAL" clId="{E771A02B-0AF0-4FB2-9686-C19BB21A7CDA}" dt="2024-12-07T07:38:18.217" v="8422" actId="790"/>
          <ac:spMkLst>
            <pc:docMk/>
            <pc:sldMk cId="3727715166" sldId="730"/>
            <ac:spMk id="6" creationId="{B596263E-9DE3-3F03-8E0B-7376934C9449}"/>
          </ac:spMkLst>
        </pc:spChg>
        <pc:spChg chg="add del mod">
          <ac:chgData name="Karl Michael Höferl" userId="544d2ce1-0a3b-4706-9dfd-c6d69d0e3c8e" providerId="ADAL" clId="{E771A02B-0AF0-4FB2-9686-C19BB21A7CDA}" dt="2024-12-06T18:52:34.688" v="6644" actId="22"/>
          <ac:spMkLst>
            <pc:docMk/>
            <pc:sldMk cId="3727715166" sldId="730"/>
            <ac:spMk id="7" creationId="{7D41E91D-67B2-C414-C7F5-ED5D7F78D1D1}"/>
          </ac:spMkLst>
        </pc:spChg>
        <pc:grpChg chg="del">
          <ac:chgData name="Karl Michael Höferl" userId="544d2ce1-0a3b-4706-9dfd-c6d69d0e3c8e" providerId="ADAL" clId="{E771A02B-0AF0-4FB2-9686-C19BB21A7CDA}" dt="2024-12-06T18:52:19.007" v="6641" actId="478"/>
          <ac:grpSpMkLst>
            <pc:docMk/>
            <pc:sldMk cId="3727715166" sldId="730"/>
            <ac:grpSpMk id="9" creationId="{045C8B21-9A8E-6B05-72C3-3670E28B2E8D}"/>
          </ac:grpSpMkLst>
        </pc:grpChg>
        <pc:picChg chg="del">
          <ac:chgData name="Karl Michael Höferl" userId="544d2ce1-0a3b-4706-9dfd-c6d69d0e3c8e" providerId="ADAL" clId="{E771A02B-0AF0-4FB2-9686-C19BB21A7CDA}" dt="2024-12-06T18:52:19.007" v="6641" actId="478"/>
          <ac:picMkLst>
            <pc:docMk/>
            <pc:sldMk cId="3727715166" sldId="730"/>
            <ac:picMk id="8" creationId="{FB7F1A2A-1CD5-C686-493C-8FCFDD19293F}"/>
          </ac:picMkLst>
        </pc:picChg>
        <pc:picChg chg="add mod ord">
          <ac:chgData name="Karl Michael Höferl" userId="544d2ce1-0a3b-4706-9dfd-c6d69d0e3c8e" providerId="ADAL" clId="{E771A02B-0AF0-4FB2-9686-C19BB21A7CDA}" dt="2024-12-06T18:52:47.213" v="6653" actId="1036"/>
          <ac:picMkLst>
            <pc:docMk/>
            <pc:sldMk cId="3727715166" sldId="730"/>
            <ac:picMk id="13" creationId="{AB576396-6A59-8E8D-41C3-38C52315A79E}"/>
          </ac:picMkLst>
        </pc:picChg>
      </pc:sldChg>
      <pc:sldChg chg="add del">
        <pc:chgData name="Karl Michael Höferl" userId="544d2ce1-0a3b-4706-9dfd-c6d69d0e3c8e" providerId="ADAL" clId="{E771A02B-0AF0-4FB2-9686-C19BB21A7CDA}" dt="2024-12-06T18:52:26.527" v="6643"/>
        <pc:sldMkLst>
          <pc:docMk/>
          <pc:sldMk cId="725570562" sldId="731"/>
        </pc:sldMkLst>
      </pc:sldChg>
      <pc:sldChg chg="del">
        <pc:chgData name="Karl Michael Höferl" userId="544d2ce1-0a3b-4706-9dfd-c6d69d0e3c8e" providerId="ADAL" clId="{E771A02B-0AF0-4FB2-9686-C19BB21A7CDA}" dt="2024-12-04T14:40:50.678" v="55" actId="18676"/>
        <pc:sldMkLst>
          <pc:docMk/>
          <pc:sldMk cId="3183139675" sldId="731"/>
        </pc:sldMkLst>
      </pc:sldChg>
      <pc:sldChg chg="addSp delSp modSp add mod">
        <pc:chgData name="Karl Michael Höferl" userId="544d2ce1-0a3b-4706-9dfd-c6d69d0e3c8e" providerId="ADAL" clId="{E771A02B-0AF0-4FB2-9686-C19BB21A7CDA}" dt="2024-12-07T07:38:18.220" v="8426" actId="790"/>
        <pc:sldMkLst>
          <pc:docMk/>
          <pc:sldMk cId="4133627186" sldId="731"/>
        </pc:sldMkLst>
        <pc:spChg chg="mod">
          <ac:chgData name="Karl Michael Höferl" userId="544d2ce1-0a3b-4706-9dfd-c6d69d0e3c8e" providerId="ADAL" clId="{E771A02B-0AF0-4FB2-9686-C19BB21A7CDA}" dt="2024-12-07T07:38:18.218" v="8423" actId="790"/>
          <ac:spMkLst>
            <pc:docMk/>
            <pc:sldMk cId="4133627186" sldId="731"/>
            <ac:spMk id="2" creationId="{B09B695A-F216-A790-E183-8D9A420069DC}"/>
          </ac:spMkLst>
        </pc:spChg>
        <pc:spChg chg="mod">
          <ac:chgData name="Karl Michael Höferl" userId="544d2ce1-0a3b-4706-9dfd-c6d69d0e3c8e" providerId="ADAL" clId="{E771A02B-0AF0-4FB2-9686-C19BB21A7CDA}" dt="2024-12-07T07:38:18.218" v="8424" actId="790"/>
          <ac:spMkLst>
            <pc:docMk/>
            <pc:sldMk cId="4133627186" sldId="731"/>
            <ac:spMk id="3" creationId="{03E44DB5-C2C7-052C-7B6F-2C2727B53513}"/>
          </ac:spMkLst>
        </pc:spChg>
        <pc:spChg chg="mod">
          <ac:chgData name="Karl Michael Höferl" userId="544d2ce1-0a3b-4706-9dfd-c6d69d0e3c8e" providerId="ADAL" clId="{E771A02B-0AF0-4FB2-9686-C19BB21A7CDA}" dt="2024-12-07T07:38:18.219" v="8425" actId="790"/>
          <ac:spMkLst>
            <pc:docMk/>
            <pc:sldMk cId="4133627186" sldId="731"/>
            <ac:spMk id="5" creationId="{CD395DAA-B825-A537-25F3-C89489467BED}"/>
          </ac:spMkLst>
        </pc:spChg>
        <pc:spChg chg="mod">
          <ac:chgData name="Karl Michael Höferl" userId="544d2ce1-0a3b-4706-9dfd-c6d69d0e3c8e" providerId="ADAL" clId="{E771A02B-0AF0-4FB2-9686-C19BB21A7CDA}" dt="2024-12-07T07:38:18.220" v="8426" actId="790"/>
          <ac:spMkLst>
            <pc:docMk/>
            <pc:sldMk cId="4133627186" sldId="731"/>
            <ac:spMk id="6" creationId="{B596263E-9DE3-3F03-8E0B-7376934C9449}"/>
          </ac:spMkLst>
        </pc:spChg>
        <pc:spChg chg="add del mod">
          <ac:chgData name="Karl Michael Höferl" userId="544d2ce1-0a3b-4706-9dfd-c6d69d0e3c8e" providerId="ADAL" clId="{E771A02B-0AF0-4FB2-9686-C19BB21A7CDA}" dt="2024-12-06T18:53:28.379" v="6656"/>
          <ac:spMkLst>
            <pc:docMk/>
            <pc:sldMk cId="4133627186" sldId="731"/>
            <ac:spMk id="7" creationId="{7BDFCBA7-749E-C809-1EFE-37C9C7FE4C3D}"/>
          </ac:spMkLst>
        </pc:spChg>
        <pc:graphicFrameChg chg="add mod">
          <ac:chgData name="Karl Michael Höferl" userId="544d2ce1-0a3b-4706-9dfd-c6d69d0e3c8e" providerId="ADAL" clId="{E771A02B-0AF0-4FB2-9686-C19BB21A7CDA}" dt="2024-12-06T18:53:52.597" v="6658"/>
          <ac:graphicFrameMkLst>
            <pc:docMk/>
            <pc:sldMk cId="4133627186" sldId="731"/>
            <ac:graphicFrameMk id="9" creationId="{D3242D6F-07AA-8FD4-C4C7-A4357BD8A278}"/>
          </ac:graphicFrameMkLst>
        </pc:graphicFrameChg>
        <pc:picChg chg="add mod">
          <ac:chgData name="Karl Michael Höferl" userId="544d2ce1-0a3b-4706-9dfd-c6d69d0e3c8e" providerId="ADAL" clId="{E771A02B-0AF0-4FB2-9686-C19BB21A7CDA}" dt="2024-12-06T18:54:10.748" v="6663" actId="1076"/>
          <ac:picMkLst>
            <pc:docMk/>
            <pc:sldMk cId="4133627186" sldId="731"/>
            <ac:picMk id="8" creationId="{964BD055-96C7-2333-7525-775427A034CA}"/>
          </ac:picMkLst>
        </pc:picChg>
        <pc:picChg chg="add mod">
          <ac:chgData name="Karl Michael Höferl" userId="544d2ce1-0a3b-4706-9dfd-c6d69d0e3c8e" providerId="ADAL" clId="{E771A02B-0AF0-4FB2-9686-C19BB21A7CDA}" dt="2024-12-06T18:54:26.911" v="6669" actId="1035"/>
          <ac:picMkLst>
            <pc:docMk/>
            <pc:sldMk cId="4133627186" sldId="731"/>
            <ac:picMk id="10" creationId="{EDC3FE03-908A-1F86-E9D3-FC9E2E739C7D}"/>
          </ac:picMkLst>
        </pc:picChg>
        <pc:picChg chg="del">
          <ac:chgData name="Karl Michael Höferl" userId="544d2ce1-0a3b-4706-9dfd-c6d69d0e3c8e" providerId="ADAL" clId="{E771A02B-0AF0-4FB2-9686-C19BB21A7CDA}" dt="2024-12-06T18:53:03.218" v="6655" actId="478"/>
          <ac:picMkLst>
            <pc:docMk/>
            <pc:sldMk cId="4133627186" sldId="731"/>
            <ac:picMk id="13" creationId="{AB576396-6A59-8E8D-41C3-38C52315A79E}"/>
          </ac:picMkLst>
        </pc:picChg>
      </pc:sldChg>
      <pc:sldChg chg="del">
        <pc:chgData name="Karl Michael Höferl" userId="544d2ce1-0a3b-4706-9dfd-c6d69d0e3c8e" providerId="ADAL" clId="{E771A02B-0AF0-4FB2-9686-C19BB21A7CDA}" dt="2024-12-04T14:40:41.679" v="53" actId="18676"/>
        <pc:sldMkLst>
          <pc:docMk/>
          <pc:sldMk cId="2219841282" sldId="732"/>
        </pc:sldMkLst>
      </pc:sldChg>
      <pc:sldChg chg="modSp add mod">
        <pc:chgData name="Karl Michael Höferl" userId="544d2ce1-0a3b-4706-9dfd-c6d69d0e3c8e" providerId="ADAL" clId="{E771A02B-0AF0-4FB2-9686-C19BB21A7CDA}" dt="2024-12-07T07:38:18.226" v="8431" actId="790"/>
        <pc:sldMkLst>
          <pc:docMk/>
          <pc:sldMk cId="2705097224" sldId="732"/>
        </pc:sldMkLst>
        <pc:spChg chg="mod">
          <ac:chgData name="Karl Michael Höferl" userId="544d2ce1-0a3b-4706-9dfd-c6d69d0e3c8e" providerId="ADAL" clId="{E771A02B-0AF0-4FB2-9686-C19BB21A7CDA}" dt="2024-12-07T07:38:18.222" v="8427" actId="790"/>
          <ac:spMkLst>
            <pc:docMk/>
            <pc:sldMk cId="2705097224" sldId="732"/>
            <ac:spMk id="2" creationId="{0908B28F-6416-9E3A-311A-3BC4E2451D43}"/>
          </ac:spMkLst>
        </pc:spChg>
        <pc:spChg chg="mod">
          <ac:chgData name="Karl Michael Höferl" userId="544d2ce1-0a3b-4706-9dfd-c6d69d0e3c8e" providerId="ADAL" clId="{E771A02B-0AF0-4FB2-9686-C19BB21A7CDA}" dt="2024-12-07T07:38:18.223" v="8428" actId="790"/>
          <ac:spMkLst>
            <pc:docMk/>
            <pc:sldMk cId="2705097224" sldId="732"/>
            <ac:spMk id="3" creationId="{C32F651D-EE22-2265-90F2-CC1FA88B5960}"/>
          </ac:spMkLst>
        </pc:spChg>
        <pc:spChg chg="mod">
          <ac:chgData name="Karl Michael Höferl" userId="544d2ce1-0a3b-4706-9dfd-c6d69d0e3c8e" providerId="ADAL" clId="{E771A02B-0AF0-4FB2-9686-C19BB21A7CDA}" dt="2024-12-07T07:38:18.224" v="8429" actId="790"/>
          <ac:spMkLst>
            <pc:docMk/>
            <pc:sldMk cId="2705097224" sldId="732"/>
            <ac:spMk id="5" creationId="{A6A2A970-FF4F-7E71-6485-9171A50002EF}"/>
          </ac:spMkLst>
        </pc:spChg>
        <pc:spChg chg="mod">
          <ac:chgData name="Karl Michael Höferl" userId="544d2ce1-0a3b-4706-9dfd-c6d69d0e3c8e" providerId="ADAL" clId="{E771A02B-0AF0-4FB2-9686-C19BB21A7CDA}" dt="2024-12-07T07:38:18.225" v="8430" actId="790"/>
          <ac:spMkLst>
            <pc:docMk/>
            <pc:sldMk cId="2705097224" sldId="732"/>
            <ac:spMk id="6" creationId="{659D19F7-8E0F-2541-6B11-F96BD0258334}"/>
          </ac:spMkLst>
        </pc:spChg>
        <pc:spChg chg="mod">
          <ac:chgData name="Karl Michael Höferl" userId="544d2ce1-0a3b-4706-9dfd-c6d69d0e3c8e" providerId="ADAL" clId="{E771A02B-0AF0-4FB2-9686-C19BB21A7CDA}" dt="2024-12-07T07:38:18.226" v="8431" actId="790"/>
          <ac:spMkLst>
            <pc:docMk/>
            <pc:sldMk cId="2705097224" sldId="732"/>
            <ac:spMk id="8" creationId="{3C69FFB1-1849-EDB1-1402-E60AA9D652BE}"/>
          </ac:spMkLst>
        </pc:spChg>
      </pc:sldChg>
      <pc:sldChg chg="addSp delSp modSp add mod">
        <pc:chgData name="Karl Michael Höferl" userId="544d2ce1-0a3b-4706-9dfd-c6d69d0e3c8e" providerId="ADAL" clId="{E771A02B-0AF0-4FB2-9686-C19BB21A7CDA}" dt="2024-12-07T07:38:18.282" v="8468" actId="790"/>
        <pc:sldMkLst>
          <pc:docMk/>
          <pc:sldMk cId="227321968" sldId="733"/>
        </pc:sldMkLst>
        <pc:spChg chg="mod">
          <ac:chgData name="Karl Michael Höferl" userId="544d2ce1-0a3b-4706-9dfd-c6d69d0e3c8e" providerId="ADAL" clId="{E771A02B-0AF0-4FB2-9686-C19BB21A7CDA}" dt="2024-12-07T07:38:18.276" v="8464" actId="790"/>
          <ac:spMkLst>
            <pc:docMk/>
            <pc:sldMk cId="227321968" sldId="733"/>
            <ac:spMk id="2" creationId="{B09B695A-F216-A790-E183-8D9A420069DC}"/>
          </ac:spMkLst>
        </pc:spChg>
        <pc:spChg chg="mod">
          <ac:chgData name="Karl Michael Höferl" userId="544d2ce1-0a3b-4706-9dfd-c6d69d0e3c8e" providerId="ADAL" clId="{E771A02B-0AF0-4FB2-9686-C19BB21A7CDA}" dt="2024-12-07T07:38:18.277" v="8465" actId="790"/>
          <ac:spMkLst>
            <pc:docMk/>
            <pc:sldMk cId="227321968" sldId="733"/>
            <ac:spMk id="3" creationId="{03E44DB5-C2C7-052C-7B6F-2C2727B53513}"/>
          </ac:spMkLst>
        </pc:spChg>
        <pc:spChg chg="add mod">
          <ac:chgData name="Karl Michael Höferl" userId="544d2ce1-0a3b-4706-9dfd-c6d69d0e3c8e" providerId="ADAL" clId="{E771A02B-0AF0-4FB2-9686-C19BB21A7CDA}" dt="2024-12-07T07:38:18.282" v="8468" actId="790"/>
          <ac:spMkLst>
            <pc:docMk/>
            <pc:sldMk cId="227321968" sldId="733"/>
            <ac:spMk id="4" creationId="{5A429246-43BB-D523-81B5-CC26D4E3B874}"/>
          </ac:spMkLst>
        </pc:spChg>
        <pc:spChg chg="mod">
          <ac:chgData name="Karl Michael Höferl" userId="544d2ce1-0a3b-4706-9dfd-c6d69d0e3c8e" providerId="ADAL" clId="{E771A02B-0AF0-4FB2-9686-C19BB21A7CDA}" dt="2024-12-07T07:38:18.278" v="8466" actId="790"/>
          <ac:spMkLst>
            <pc:docMk/>
            <pc:sldMk cId="227321968" sldId="733"/>
            <ac:spMk id="5" creationId="{CD395DAA-B825-A537-25F3-C89489467BED}"/>
          </ac:spMkLst>
        </pc:spChg>
        <pc:spChg chg="mod">
          <ac:chgData name="Karl Michael Höferl" userId="544d2ce1-0a3b-4706-9dfd-c6d69d0e3c8e" providerId="ADAL" clId="{E771A02B-0AF0-4FB2-9686-C19BB21A7CDA}" dt="2024-12-07T07:38:18.279" v="8467" actId="790"/>
          <ac:spMkLst>
            <pc:docMk/>
            <pc:sldMk cId="227321968" sldId="733"/>
            <ac:spMk id="6" creationId="{B596263E-9DE3-3F03-8E0B-7376934C9449}"/>
          </ac:spMkLst>
        </pc:spChg>
        <pc:picChg chg="del">
          <ac:chgData name="Karl Michael Höferl" userId="544d2ce1-0a3b-4706-9dfd-c6d69d0e3c8e" providerId="ADAL" clId="{E771A02B-0AF0-4FB2-9686-C19BB21A7CDA}" dt="2024-12-06T18:55:01.719" v="6693" actId="478"/>
          <ac:picMkLst>
            <pc:docMk/>
            <pc:sldMk cId="227321968" sldId="733"/>
            <ac:picMk id="8" creationId="{964BD055-96C7-2333-7525-775427A034CA}"/>
          </ac:picMkLst>
        </pc:picChg>
        <pc:picChg chg="add mod">
          <ac:chgData name="Karl Michael Höferl" userId="544d2ce1-0a3b-4706-9dfd-c6d69d0e3c8e" providerId="ADAL" clId="{E771A02B-0AF0-4FB2-9686-C19BB21A7CDA}" dt="2024-12-06T19:09:47.543" v="6766" actId="1035"/>
          <ac:picMkLst>
            <pc:docMk/>
            <pc:sldMk cId="227321968" sldId="733"/>
            <ac:picMk id="9" creationId="{9D2D9135-B6F6-870B-6003-A3A7A89A4F6F}"/>
          </ac:picMkLst>
        </pc:picChg>
        <pc:picChg chg="del">
          <ac:chgData name="Karl Michael Höferl" userId="544d2ce1-0a3b-4706-9dfd-c6d69d0e3c8e" providerId="ADAL" clId="{E771A02B-0AF0-4FB2-9686-C19BB21A7CDA}" dt="2024-12-06T18:55:01.719" v="6693" actId="478"/>
          <ac:picMkLst>
            <pc:docMk/>
            <pc:sldMk cId="227321968" sldId="733"/>
            <ac:picMk id="10" creationId="{EDC3FE03-908A-1F86-E9D3-FC9E2E739C7D}"/>
          </ac:picMkLst>
        </pc:picChg>
      </pc:sldChg>
      <pc:sldChg chg="del">
        <pc:chgData name="Karl Michael Höferl" userId="544d2ce1-0a3b-4706-9dfd-c6d69d0e3c8e" providerId="ADAL" clId="{E771A02B-0AF0-4FB2-9686-C19BB21A7CDA}" dt="2024-12-04T14:40:41.679" v="53" actId="18676"/>
        <pc:sldMkLst>
          <pc:docMk/>
          <pc:sldMk cId="1256833638" sldId="733"/>
        </pc:sldMkLst>
      </pc:sldChg>
      <pc:sldChg chg="del">
        <pc:chgData name="Karl Michael Höferl" userId="544d2ce1-0a3b-4706-9dfd-c6d69d0e3c8e" providerId="ADAL" clId="{E771A02B-0AF0-4FB2-9686-C19BB21A7CDA}" dt="2024-12-04T14:40:41.679" v="53" actId="18676"/>
        <pc:sldMkLst>
          <pc:docMk/>
          <pc:sldMk cId="2446380513" sldId="734"/>
        </pc:sldMkLst>
      </pc:sldChg>
      <pc:sldChg chg="modSp new mod">
        <pc:chgData name="Karl Michael Höferl" userId="544d2ce1-0a3b-4706-9dfd-c6d69d0e3c8e" providerId="ADAL" clId="{E771A02B-0AF0-4FB2-9686-C19BB21A7CDA}" dt="2024-12-07T07:38:18.234" v="8436" actId="790"/>
        <pc:sldMkLst>
          <pc:docMk/>
          <pc:sldMk cId="3505372439" sldId="734"/>
        </pc:sldMkLst>
        <pc:spChg chg="mod">
          <ac:chgData name="Karl Michael Höferl" userId="544d2ce1-0a3b-4706-9dfd-c6d69d0e3c8e" providerId="ADAL" clId="{E771A02B-0AF0-4FB2-9686-C19BB21A7CDA}" dt="2024-12-07T07:38:18.228" v="8432" actId="790"/>
          <ac:spMkLst>
            <pc:docMk/>
            <pc:sldMk cId="3505372439" sldId="734"/>
            <ac:spMk id="2" creationId="{E3152761-EBC8-7768-5618-15AB4780C11B}"/>
          </ac:spMkLst>
        </pc:spChg>
        <pc:spChg chg="mod">
          <ac:chgData name="Karl Michael Höferl" userId="544d2ce1-0a3b-4706-9dfd-c6d69d0e3c8e" providerId="ADAL" clId="{E771A02B-0AF0-4FB2-9686-C19BB21A7CDA}" dt="2024-12-07T07:38:18.229" v="8433" actId="790"/>
          <ac:spMkLst>
            <pc:docMk/>
            <pc:sldMk cId="3505372439" sldId="734"/>
            <ac:spMk id="3" creationId="{EEB1EB44-5625-CA2C-DFB5-91A11B121799}"/>
          </ac:spMkLst>
        </pc:spChg>
        <pc:spChg chg="mod">
          <ac:chgData name="Karl Michael Höferl" userId="544d2ce1-0a3b-4706-9dfd-c6d69d0e3c8e" providerId="ADAL" clId="{E771A02B-0AF0-4FB2-9686-C19BB21A7CDA}" dt="2024-12-07T07:38:18.232" v="8434" actId="790"/>
          <ac:spMkLst>
            <pc:docMk/>
            <pc:sldMk cId="3505372439" sldId="734"/>
            <ac:spMk id="4" creationId="{69F187AF-F0AD-10E6-0270-7EC10763C050}"/>
          </ac:spMkLst>
        </pc:spChg>
        <pc:spChg chg="mod">
          <ac:chgData name="Karl Michael Höferl" userId="544d2ce1-0a3b-4706-9dfd-c6d69d0e3c8e" providerId="ADAL" clId="{E771A02B-0AF0-4FB2-9686-C19BB21A7CDA}" dt="2024-12-07T07:38:18.232" v="8435" actId="790"/>
          <ac:spMkLst>
            <pc:docMk/>
            <pc:sldMk cId="3505372439" sldId="734"/>
            <ac:spMk id="5" creationId="{40A96D64-2BFB-BDE3-08A7-B7A5F00396CE}"/>
          </ac:spMkLst>
        </pc:spChg>
        <pc:spChg chg="mod">
          <ac:chgData name="Karl Michael Höferl" userId="544d2ce1-0a3b-4706-9dfd-c6d69d0e3c8e" providerId="ADAL" clId="{E771A02B-0AF0-4FB2-9686-C19BB21A7CDA}" dt="2024-12-07T07:38:18.234" v="8436" actId="790"/>
          <ac:spMkLst>
            <pc:docMk/>
            <pc:sldMk cId="3505372439" sldId="734"/>
            <ac:spMk id="6" creationId="{323FDA5E-9FC6-D989-8BE6-EC805BD6E591}"/>
          </ac:spMkLst>
        </pc:spChg>
      </pc:sldChg>
      <pc:sldChg chg="del">
        <pc:chgData name="Karl Michael Höferl" userId="544d2ce1-0a3b-4706-9dfd-c6d69d0e3c8e" providerId="ADAL" clId="{E771A02B-0AF0-4FB2-9686-C19BB21A7CDA}" dt="2024-12-04T14:40:41.679" v="53" actId="18676"/>
        <pc:sldMkLst>
          <pc:docMk/>
          <pc:sldMk cId="48450397" sldId="735"/>
        </pc:sldMkLst>
      </pc:sldChg>
      <pc:sldChg chg="modSp add del mod">
        <pc:chgData name="Karl Michael Höferl" userId="544d2ce1-0a3b-4706-9dfd-c6d69d0e3c8e" providerId="ADAL" clId="{E771A02B-0AF0-4FB2-9686-C19BB21A7CDA}" dt="2024-12-06T19:15:01.908" v="6816" actId="2696"/>
        <pc:sldMkLst>
          <pc:docMk/>
          <pc:sldMk cId="3992267091" sldId="735"/>
        </pc:sldMkLst>
        <pc:spChg chg="mod">
          <ac:chgData name="Karl Michael Höferl" userId="544d2ce1-0a3b-4706-9dfd-c6d69d0e3c8e" providerId="ADAL" clId="{E771A02B-0AF0-4FB2-9686-C19BB21A7CDA}" dt="2024-12-06T19:14:35.997" v="6811" actId="113"/>
          <ac:spMkLst>
            <pc:docMk/>
            <pc:sldMk cId="3992267091" sldId="735"/>
            <ac:spMk id="4" creationId="{69F187AF-F0AD-10E6-0270-7EC10763C050}"/>
          </ac:spMkLst>
        </pc:spChg>
      </pc:sldChg>
      <pc:sldChg chg="del">
        <pc:chgData name="Karl Michael Höferl" userId="544d2ce1-0a3b-4706-9dfd-c6d69d0e3c8e" providerId="ADAL" clId="{E771A02B-0AF0-4FB2-9686-C19BB21A7CDA}" dt="2024-12-04T14:40:41.679" v="53" actId="18676"/>
        <pc:sldMkLst>
          <pc:docMk/>
          <pc:sldMk cId="1452761219" sldId="736"/>
        </pc:sldMkLst>
      </pc:sldChg>
      <pc:sldChg chg="modSp new mod ord">
        <pc:chgData name="Karl Michael Höferl" userId="544d2ce1-0a3b-4706-9dfd-c6d69d0e3c8e" providerId="ADAL" clId="{E771A02B-0AF0-4FB2-9686-C19BB21A7CDA}" dt="2024-12-07T07:38:18.243" v="8441" actId="790"/>
        <pc:sldMkLst>
          <pc:docMk/>
          <pc:sldMk cId="4008129607" sldId="736"/>
        </pc:sldMkLst>
        <pc:spChg chg="mod">
          <ac:chgData name="Karl Michael Höferl" userId="544d2ce1-0a3b-4706-9dfd-c6d69d0e3c8e" providerId="ADAL" clId="{E771A02B-0AF0-4FB2-9686-C19BB21A7CDA}" dt="2024-12-07T07:38:18.235" v="8437" actId="790"/>
          <ac:spMkLst>
            <pc:docMk/>
            <pc:sldMk cId="4008129607" sldId="736"/>
            <ac:spMk id="2" creationId="{F74B10B3-39FF-5359-88B2-FBF3E6567C0F}"/>
          </ac:spMkLst>
        </pc:spChg>
        <pc:spChg chg="mod">
          <ac:chgData name="Karl Michael Höferl" userId="544d2ce1-0a3b-4706-9dfd-c6d69d0e3c8e" providerId="ADAL" clId="{E771A02B-0AF0-4FB2-9686-C19BB21A7CDA}" dt="2024-12-07T07:38:18.237" v="8438" actId="790"/>
          <ac:spMkLst>
            <pc:docMk/>
            <pc:sldMk cId="4008129607" sldId="736"/>
            <ac:spMk id="3" creationId="{DCE84C14-000C-A81E-3E86-7C1D152EE1A2}"/>
          </ac:spMkLst>
        </pc:spChg>
        <pc:spChg chg="mod">
          <ac:chgData name="Karl Michael Höferl" userId="544d2ce1-0a3b-4706-9dfd-c6d69d0e3c8e" providerId="ADAL" clId="{E771A02B-0AF0-4FB2-9686-C19BB21A7CDA}" dt="2024-12-07T07:38:18.240" v="8439" actId="790"/>
          <ac:spMkLst>
            <pc:docMk/>
            <pc:sldMk cId="4008129607" sldId="736"/>
            <ac:spMk id="4" creationId="{B7E1F716-6605-4653-9F9C-F8670A5E0C98}"/>
          </ac:spMkLst>
        </pc:spChg>
        <pc:spChg chg="mod">
          <ac:chgData name="Karl Michael Höferl" userId="544d2ce1-0a3b-4706-9dfd-c6d69d0e3c8e" providerId="ADAL" clId="{E771A02B-0AF0-4FB2-9686-C19BB21A7CDA}" dt="2024-12-07T07:38:18.241" v="8440" actId="790"/>
          <ac:spMkLst>
            <pc:docMk/>
            <pc:sldMk cId="4008129607" sldId="736"/>
            <ac:spMk id="5" creationId="{A8C484E5-DBF0-5AAA-A515-AE8429CB8416}"/>
          </ac:spMkLst>
        </pc:spChg>
        <pc:spChg chg="mod">
          <ac:chgData name="Karl Michael Höferl" userId="544d2ce1-0a3b-4706-9dfd-c6d69d0e3c8e" providerId="ADAL" clId="{E771A02B-0AF0-4FB2-9686-C19BB21A7CDA}" dt="2024-12-07T07:38:18.243" v="8441" actId="790"/>
          <ac:spMkLst>
            <pc:docMk/>
            <pc:sldMk cId="4008129607" sldId="736"/>
            <ac:spMk id="6" creationId="{453C8364-96C8-7921-DC8A-994120A96E27}"/>
          </ac:spMkLst>
        </pc:spChg>
      </pc:sldChg>
      <pc:sldChg chg="addSp modSp add mod">
        <pc:chgData name="Karl Michael Höferl" userId="544d2ce1-0a3b-4706-9dfd-c6d69d0e3c8e" providerId="ADAL" clId="{E771A02B-0AF0-4FB2-9686-C19BB21A7CDA}" dt="2024-12-07T07:38:18.249" v="8446" actId="790"/>
        <pc:sldMkLst>
          <pc:docMk/>
          <pc:sldMk cId="824768505" sldId="737"/>
        </pc:sldMkLst>
        <pc:spChg chg="mod">
          <ac:chgData name="Karl Michael Höferl" userId="544d2ce1-0a3b-4706-9dfd-c6d69d0e3c8e" providerId="ADAL" clId="{E771A02B-0AF0-4FB2-9686-C19BB21A7CDA}" dt="2024-12-07T07:38:18.244" v="8442" actId="790"/>
          <ac:spMkLst>
            <pc:docMk/>
            <pc:sldMk cId="824768505" sldId="737"/>
            <ac:spMk id="2" creationId="{F74B10B3-39FF-5359-88B2-FBF3E6567C0F}"/>
          </ac:spMkLst>
        </pc:spChg>
        <pc:spChg chg="mod">
          <ac:chgData name="Karl Michael Höferl" userId="544d2ce1-0a3b-4706-9dfd-c6d69d0e3c8e" providerId="ADAL" clId="{E771A02B-0AF0-4FB2-9686-C19BB21A7CDA}" dt="2024-12-07T07:38:18.244" v="8443" actId="790"/>
          <ac:spMkLst>
            <pc:docMk/>
            <pc:sldMk cId="824768505" sldId="737"/>
            <ac:spMk id="3" creationId="{DCE84C14-000C-A81E-3E86-7C1D152EE1A2}"/>
          </ac:spMkLst>
        </pc:spChg>
        <pc:spChg chg="mod">
          <ac:chgData name="Karl Michael Höferl" userId="544d2ce1-0a3b-4706-9dfd-c6d69d0e3c8e" providerId="ADAL" clId="{E771A02B-0AF0-4FB2-9686-C19BB21A7CDA}" dt="2024-12-07T07:38:18.246" v="8444" actId="790"/>
          <ac:spMkLst>
            <pc:docMk/>
            <pc:sldMk cId="824768505" sldId="737"/>
            <ac:spMk id="4" creationId="{B7E1F716-6605-4653-9F9C-F8670A5E0C98}"/>
          </ac:spMkLst>
        </pc:spChg>
        <pc:spChg chg="mod">
          <ac:chgData name="Karl Michael Höferl" userId="544d2ce1-0a3b-4706-9dfd-c6d69d0e3c8e" providerId="ADAL" clId="{E771A02B-0AF0-4FB2-9686-C19BB21A7CDA}" dt="2024-12-07T07:38:18.247" v="8445" actId="790"/>
          <ac:spMkLst>
            <pc:docMk/>
            <pc:sldMk cId="824768505" sldId="737"/>
            <ac:spMk id="5" creationId="{A8C484E5-DBF0-5AAA-A515-AE8429CB8416}"/>
          </ac:spMkLst>
        </pc:spChg>
        <pc:spChg chg="mod">
          <ac:chgData name="Karl Michael Höferl" userId="544d2ce1-0a3b-4706-9dfd-c6d69d0e3c8e" providerId="ADAL" clId="{E771A02B-0AF0-4FB2-9686-C19BB21A7CDA}" dt="2024-12-07T07:38:18.249" v="8446" actId="790"/>
          <ac:spMkLst>
            <pc:docMk/>
            <pc:sldMk cId="824768505" sldId="737"/>
            <ac:spMk id="6" creationId="{453C8364-96C8-7921-DC8A-994120A96E27}"/>
          </ac:spMkLst>
        </pc:spChg>
        <pc:picChg chg="add mod">
          <ac:chgData name="Karl Michael Höferl" userId="544d2ce1-0a3b-4706-9dfd-c6d69d0e3c8e" providerId="ADAL" clId="{E771A02B-0AF0-4FB2-9686-C19BB21A7CDA}" dt="2024-12-06T19:22:42.085" v="6954" actId="14100"/>
          <ac:picMkLst>
            <pc:docMk/>
            <pc:sldMk cId="824768505" sldId="737"/>
            <ac:picMk id="8" creationId="{8C34AD7E-0672-239D-0485-6958E80D8DDE}"/>
          </ac:picMkLst>
        </pc:picChg>
      </pc:sldChg>
      <pc:sldChg chg="del">
        <pc:chgData name="Karl Michael Höferl" userId="544d2ce1-0a3b-4706-9dfd-c6d69d0e3c8e" providerId="ADAL" clId="{E771A02B-0AF0-4FB2-9686-C19BB21A7CDA}" dt="2024-12-04T14:40:41.679" v="53" actId="18676"/>
        <pc:sldMkLst>
          <pc:docMk/>
          <pc:sldMk cId="1096447689" sldId="737"/>
        </pc:sldMkLst>
      </pc:sldChg>
      <pc:sldChg chg="delSp modSp add del mod">
        <pc:chgData name="Karl Michael Höferl" userId="544d2ce1-0a3b-4706-9dfd-c6d69d0e3c8e" providerId="ADAL" clId="{E771A02B-0AF0-4FB2-9686-C19BB21A7CDA}" dt="2024-12-06T20:01:52.175" v="7139" actId="47"/>
        <pc:sldMkLst>
          <pc:docMk/>
          <pc:sldMk cId="743634260" sldId="738"/>
        </pc:sldMkLst>
        <pc:spChg chg="mod">
          <ac:chgData name="Karl Michael Höferl" userId="544d2ce1-0a3b-4706-9dfd-c6d69d0e3c8e" providerId="ADAL" clId="{E771A02B-0AF0-4FB2-9686-C19BB21A7CDA}" dt="2024-12-06T19:27:37.900" v="7128" actId="20577"/>
          <ac:spMkLst>
            <pc:docMk/>
            <pc:sldMk cId="743634260" sldId="738"/>
            <ac:spMk id="4" creationId="{B7E1F716-6605-4653-9F9C-F8670A5E0C98}"/>
          </ac:spMkLst>
        </pc:spChg>
        <pc:picChg chg="del">
          <ac:chgData name="Karl Michael Höferl" userId="544d2ce1-0a3b-4706-9dfd-c6d69d0e3c8e" providerId="ADAL" clId="{E771A02B-0AF0-4FB2-9686-C19BB21A7CDA}" dt="2024-12-06T19:25:21.732" v="7044" actId="478"/>
          <ac:picMkLst>
            <pc:docMk/>
            <pc:sldMk cId="743634260" sldId="738"/>
            <ac:picMk id="8" creationId="{8C34AD7E-0672-239D-0485-6958E80D8DDE}"/>
          </ac:picMkLst>
        </pc:picChg>
      </pc:sldChg>
      <pc:sldChg chg="add del">
        <pc:chgData name="Karl Michael Höferl" userId="544d2ce1-0a3b-4706-9dfd-c6d69d0e3c8e" providerId="ADAL" clId="{E771A02B-0AF0-4FB2-9686-C19BB21A7CDA}" dt="2024-12-06T19:22:00.109" v="6945"/>
        <pc:sldMkLst>
          <pc:docMk/>
          <pc:sldMk cId="1075065411" sldId="738"/>
        </pc:sldMkLst>
      </pc:sldChg>
      <pc:sldChg chg="del">
        <pc:chgData name="Karl Michael Höferl" userId="544d2ce1-0a3b-4706-9dfd-c6d69d0e3c8e" providerId="ADAL" clId="{E771A02B-0AF0-4FB2-9686-C19BB21A7CDA}" dt="2024-12-04T14:40:41.679" v="53" actId="18676"/>
        <pc:sldMkLst>
          <pc:docMk/>
          <pc:sldMk cId="3029163477" sldId="738"/>
        </pc:sldMkLst>
      </pc:sldChg>
      <pc:sldChg chg="del">
        <pc:chgData name="Karl Michael Höferl" userId="544d2ce1-0a3b-4706-9dfd-c6d69d0e3c8e" providerId="ADAL" clId="{E771A02B-0AF0-4FB2-9686-C19BB21A7CDA}" dt="2024-12-04T14:40:41.679" v="53" actId="18676"/>
        <pc:sldMkLst>
          <pc:docMk/>
          <pc:sldMk cId="277089679" sldId="739"/>
        </pc:sldMkLst>
      </pc:sldChg>
      <pc:sldChg chg="add del">
        <pc:chgData name="Karl Michael Höferl" userId="544d2ce1-0a3b-4706-9dfd-c6d69d0e3c8e" providerId="ADAL" clId="{E771A02B-0AF0-4FB2-9686-C19BB21A7CDA}" dt="2024-12-06T20:01:17.160" v="7138" actId="47"/>
        <pc:sldMkLst>
          <pc:docMk/>
          <pc:sldMk cId="2412710803" sldId="739"/>
        </pc:sldMkLst>
      </pc:sldChg>
      <pc:sldChg chg="del">
        <pc:chgData name="Karl Michael Höferl" userId="544d2ce1-0a3b-4706-9dfd-c6d69d0e3c8e" providerId="ADAL" clId="{E771A02B-0AF0-4FB2-9686-C19BB21A7CDA}" dt="2024-12-04T14:40:41.679" v="53" actId="18676"/>
        <pc:sldMkLst>
          <pc:docMk/>
          <pc:sldMk cId="2970034180" sldId="740"/>
        </pc:sldMkLst>
      </pc:sldChg>
      <pc:sldChg chg="addSp modSp add mod">
        <pc:chgData name="Karl Michael Höferl" userId="544d2ce1-0a3b-4706-9dfd-c6d69d0e3c8e" providerId="ADAL" clId="{E771A02B-0AF0-4FB2-9686-C19BB21A7CDA}" dt="2024-12-07T07:38:18.270" v="8459" actId="790"/>
        <pc:sldMkLst>
          <pc:docMk/>
          <pc:sldMk cId="3860714022" sldId="740"/>
        </pc:sldMkLst>
        <pc:spChg chg="mod">
          <ac:chgData name="Karl Michael Höferl" userId="544d2ce1-0a3b-4706-9dfd-c6d69d0e3c8e" providerId="ADAL" clId="{E771A02B-0AF0-4FB2-9686-C19BB21A7CDA}" dt="2024-12-07T07:38:18.259" v="8455" actId="790"/>
          <ac:spMkLst>
            <pc:docMk/>
            <pc:sldMk cId="3860714022" sldId="740"/>
            <ac:spMk id="2" creationId="{F74B10B3-39FF-5359-88B2-FBF3E6567C0F}"/>
          </ac:spMkLst>
        </pc:spChg>
        <pc:spChg chg="mod">
          <ac:chgData name="Karl Michael Höferl" userId="544d2ce1-0a3b-4706-9dfd-c6d69d0e3c8e" providerId="ADAL" clId="{E771A02B-0AF0-4FB2-9686-C19BB21A7CDA}" dt="2024-12-07T07:38:18.260" v="8456" actId="790"/>
          <ac:spMkLst>
            <pc:docMk/>
            <pc:sldMk cId="3860714022" sldId="740"/>
            <ac:spMk id="3" creationId="{DCE84C14-000C-A81E-3E86-7C1D152EE1A2}"/>
          </ac:spMkLst>
        </pc:spChg>
        <pc:spChg chg="mod">
          <ac:chgData name="Karl Michael Höferl" userId="544d2ce1-0a3b-4706-9dfd-c6d69d0e3c8e" providerId="ADAL" clId="{E771A02B-0AF0-4FB2-9686-C19BB21A7CDA}" dt="2024-12-07T07:38:18.265" v="8457" actId="790"/>
          <ac:spMkLst>
            <pc:docMk/>
            <pc:sldMk cId="3860714022" sldId="740"/>
            <ac:spMk id="4" creationId="{B7E1F716-6605-4653-9F9C-F8670A5E0C98}"/>
          </ac:spMkLst>
        </pc:spChg>
        <pc:spChg chg="mod">
          <ac:chgData name="Karl Michael Höferl" userId="544d2ce1-0a3b-4706-9dfd-c6d69d0e3c8e" providerId="ADAL" clId="{E771A02B-0AF0-4FB2-9686-C19BB21A7CDA}" dt="2024-12-07T07:38:18.269" v="8458" actId="790"/>
          <ac:spMkLst>
            <pc:docMk/>
            <pc:sldMk cId="3860714022" sldId="740"/>
            <ac:spMk id="5" creationId="{A8C484E5-DBF0-5AAA-A515-AE8429CB8416}"/>
          </ac:spMkLst>
        </pc:spChg>
        <pc:spChg chg="mod">
          <ac:chgData name="Karl Michael Höferl" userId="544d2ce1-0a3b-4706-9dfd-c6d69d0e3c8e" providerId="ADAL" clId="{E771A02B-0AF0-4FB2-9686-C19BB21A7CDA}" dt="2024-12-07T07:38:18.270" v="8459" actId="790"/>
          <ac:spMkLst>
            <pc:docMk/>
            <pc:sldMk cId="3860714022" sldId="740"/>
            <ac:spMk id="6" creationId="{453C8364-96C8-7921-DC8A-994120A96E27}"/>
          </ac:spMkLst>
        </pc:spChg>
        <pc:picChg chg="add mod">
          <ac:chgData name="Karl Michael Höferl" userId="544d2ce1-0a3b-4706-9dfd-c6d69d0e3c8e" providerId="ADAL" clId="{E771A02B-0AF0-4FB2-9686-C19BB21A7CDA}" dt="2024-12-06T19:32:29.564" v="7137" actId="1076"/>
          <ac:picMkLst>
            <pc:docMk/>
            <pc:sldMk cId="3860714022" sldId="740"/>
            <ac:picMk id="1026" creationId="{FF8FB6B1-F376-6796-F983-CB4F799E6BA7}"/>
          </ac:picMkLst>
        </pc:picChg>
      </pc:sldChg>
      <pc:sldChg chg="new del">
        <pc:chgData name="Karl Michael Höferl" userId="544d2ce1-0a3b-4706-9dfd-c6d69d0e3c8e" providerId="ADAL" clId="{E771A02B-0AF0-4FB2-9686-C19BB21A7CDA}" dt="2024-12-06T20:09:52.623" v="7218" actId="47"/>
        <pc:sldMkLst>
          <pc:docMk/>
          <pc:sldMk cId="1439387469" sldId="741"/>
        </pc:sldMkLst>
      </pc:sldChg>
      <pc:sldChg chg="del">
        <pc:chgData name="Karl Michael Höferl" userId="544d2ce1-0a3b-4706-9dfd-c6d69d0e3c8e" providerId="ADAL" clId="{E771A02B-0AF0-4FB2-9686-C19BB21A7CDA}" dt="2024-12-04T14:40:41.679" v="53" actId="18676"/>
        <pc:sldMkLst>
          <pc:docMk/>
          <pc:sldMk cId="2224176284" sldId="741"/>
        </pc:sldMkLst>
      </pc:sldChg>
      <pc:sldChg chg="del">
        <pc:chgData name="Karl Michael Höferl" userId="544d2ce1-0a3b-4706-9dfd-c6d69d0e3c8e" providerId="ADAL" clId="{E771A02B-0AF0-4FB2-9686-C19BB21A7CDA}" dt="2024-12-04T14:40:46.640" v="54" actId="18676"/>
        <pc:sldMkLst>
          <pc:docMk/>
          <pc:sldMk cId="700806686" sldId="742"/>
        </pc:sldMkLst>
      </pc:sldChg>
      <pc:sldChg chg="delSp modSp add del mod">
        <pc:chgData name="Karl Michael Höferl" userId="544d2ce1-0a3b-4706-9dfd-c6d69d0e3c8e" providerId="ADAL" clId="{E771A02B-0AF0-4FB2-9686-C19BB21A7CDA}" dt="2024-12-06T20:10:58.043" v="7269" actId="47"/>
        <pc:sldMkLst>
          <pc:docMk/>
          <pc:sldMk cId="2909440328" sldId="742"/>
        </pc:sldMkLst>
        <pc:spChg chg="mod">
          <ac:chgData name="Karl Michael Höferl" userId="544d2ce1-0a3b-4706-9dfd-c6d69d0e3c8e" providerId="ADAL" clId="{E771A02B-0AF0-4FB2-9686-C19BB21A7CDA}" dt="2024-12-06T20:10:07.181" v="7220" actId="14100"/>
          <ac:spMkLst>
            <pc:docMk/>
            <pc:sldMk cId="2909440328" sldId="742"/>
            <ac:spMk id="4" creationId="{5A429246-43BB-D523-81B5-CC26D4E3B874}"/>
          </ac:spMkLst>
        </pc:spChg>
        <pc:picChg chg="del">
          <ac:chgData name="Karl Michael Höferl" userId="544d2ce1-0a3b-4706-9dfd-c6d69d0e3c8e" providerId="ADAL" clId="{E771A02B-0AF0-4FB2-9686-C19BB21A7CDA}" dt="2024-12-06T20:07:01.349" v="7143" actId="478"/>
          <ac:picMkLst>
            <pc:docMk/>
            <pc:sldMk cId="2909440328" sldId="742"/>
            <ac:picMk id="9" creationId="{9D2D9135-B6F6-870B-6003-A3A7A89A4F6F}"/>
          </ac:picMkLst>
        </pc:picChg>
      </pc:sldChg>
      <pc:sldChg chg="addSp modSp add mod">
        <pc:chgData name="Karl Michael Höferl" userId="544d2ce1-0a3b-4706-9dfd-c6d69d0e3c8e" providerId="ADAL" clId="{E771A02B-0AF0-4FB2-9686-C19BB21A7CDA}" dt="2024-12-07T07:38:18.296" v="8481" actId="790"/>
        <pc:sldMkLst>
          <pc:docMk/>
          <pc:sldMk cId="317702538" sldId="743"/>
        </pc:sldMkLst>
        <pc:spChg chg="mod">
          <ac:chgData name="Karl Michael Höferl" userId="544d2ce1-0a3b-4706-9dfd-c6d69d0e3c8e" providerId="ADAL" clId="{E771A02B-0AF0-4FB2-9686-C19BB21A7CDA}" dt="2024-12-07T07:38:18.291" v="8477" actId="790"/>
          <ac:spMkLst>
            <pc:docMk/>
            <pc:sldMk cId="317702538" sldId="743"/>
            <ac:spMk id="2" creationId="{B09B695A-F216-A790-E183-8D9A420069DC}"/>
          </ac:spMkLst>
        </pc:spChg>
        <pc:spChg chg="mod">
          <ac:chgData name="Karl Michael Höferl" userId="544d2ce1-0a3b-4706-9dfd-c6d69d0e3c8e" providerId="ADAL" clId="{E771A02B-0AF0-4FB2-9686-C19BB21A7CDA}" dt="2024-12-07T07:38:18.292" v="8478" actId="790"/>
          <ac:spMkLst>
            <pc:docMk/>
            <pc:sldMk cId="317702538" sldId="743"/>
            <ac:spMk id="3" creationId="{03E44DB5-C2C7-052C-7B6F-2C2727B53513}"/>
          </ac:spMkLst>
        </pc:spChg>
        <pc:spChg chg="mod">
          <ac:chgData name="Karl Michael Höferl" userId="544d2ce1-0a3b-4706-9dfd-c6d69d0e3c8e" providerId="ADAL" clId="{E771A02B-0AF0-4FB2-9686-C19BB21A7CDA}" dt="2024-12-07T07:38:18.296" v="8481" actId="790"/>
          <ac:spMkLst>
            <pc:docMk/>
            <pc:sldMk cId="317702538" sldId="743"/>
            <ac:spMk id="4" creationId="{5A429246-43BB-D523-81B5-CC26D4E3B874}"/>
          </ac:spMkLst>
        </pc:spChg>
        <pc:spChg chg="mod">
          <ac:chgData name="Karl Michael Höferl" userId="544d2ce1-0a3b-4706-9dfd-c6d69d0e3c8e" providerId="ADAL" clId="{E771A02B-0AF0-4FB2-9686-C19BB21A7CDA}" dt="2024-12-07T07:38:18.292" v="8479" actId="790"/>
          <ac:spMkLst>
            <pc:docMk/>
            <pc:sldMk cId="317702538" sldId="743"/>
            <ac:spMk id="5" creationId="{CD395DAA-B825-A537-25F3-C89489467BED}"/>
          </ac:spMkLst>
        </pc:spChg>
        <pc:spChg chg="mod">
          <ac:chgData name="Karl Michael Höferl" userId="544d2ce1-0a3b-4706-9dfd-c6d69d0e3c8e" providerId="ADAL" clId="{E771A02B-0AF0-4FB2-9686-C19BB21A7CDA}" dt="2024-12-07T07:38:18.293" v="8480" actId="790"/>
          <ac:spMkLst>
            <pc:docMk/>
            <pc:sldMk cId="317702538" sldId="743"/>
            <ac:spMk id="6" creationId="{B596263E-9DE3-3F03-8E0B-7376934C9449}"/>
          </ac:spMkLst>
        </pc:spChg>
        <pc:picChg chg="add mod">
          <ac:chgData name="Karl Michael Höferl" userId="544d2ce1-0a3b-4706-9dfd-c6d69d0e3c8e" providerId="ADAL" clId="{E771A02B-0AF0-4FB2-9686-C19BB21A7CDA}" dt="2024-12-06T20:10:44.600" v="7267" actId="1036"/>
          <ac:picMkLst>
            <pc:docMk/>
            <pc:sldMk cId="317702538" sldId="743"/>
            <ac:picMk id="8" creationId="{6E823B78-62BB-2519-BD23-A94E92D2B639}"/>
          </ac:picMkLst>
        </pc:picChg>
      </pc:sldChg>
      <pc:sldChg chg="del">
        <pc:chgData name="Karl Michael Höferl" userId="544d2ce1-0a3b-4706-9dfd-c6d69d0e3c8e" providerId="ADAL" clId="{E771A02B-0AF0-4FB2-9686-C19BB21A7CDA}" dt="2024-12-04T14:40:46.640" v="54" actId="18676"/>
        <pc:sldMkLst>
          <pc:docMk/>
          <pc:sldMk cId="449540527" sldId="743"/>
        </pc:sldMkLst>
      </pc:sldChg>
      <pc:sldChg chg="add del">
        <pc:chgData name="Karl Michael Höferl" userId="544d2ce1-0a3b-4706-9dfd-c6d69d0e3c8e" providerId="ADAL" clId="{E771A02B-0AF0-4FB2-9686-C19BB21A7CDA}" dt="2024-12-06T20:10:14.342" v="7222"/>
        <pc:sldMkLst>
          <pc:docMk/>
          <pc:sldMk cId="52015772" sldId="744"/>
        </pc:sldMkLst>
      </pc:sldChg>
      <pc:sldChg chg="del">
        <pc:chgData name="Karl Michael Höferl" userId="544d2ce1-0a3b-4706-9dfd-c6d69d0e3c8e" providerId="ADAL" clId="{E771A02B-0AF0-4FB2-9686-C19BB21A7CDA}" dt="2024-12-04T14:40:46.640" v="54" actId="18676"/>
        <pc:sldMkLst>
          <pc:docMk/>
          <pc:sldMk cId="1835544444" sldId="744"/>
        </pc:sldMkLst>
      </pc:sldChg>
      <pc:sldChg chg="addSp delSp modSp add mod">
        <pc:chgData name="Karl Michael Höferl" userId="544d2ce1-0a3b-4706-9dfd-c6d69d0e3c8e" providerId="ADAL" clId="{E771A02B-0AF0-4FB2-9686-C19BB21A7CDA}" dt="2024-12-07T07:38:18.276" v="8463" actId="790"/>
        <pc:sldMkLst>
          <pc:docMk/>
          <pc:sldMk cId="3898702380" sldId="744"/>
        </pc:sldMkLst>
        <pc:spChg chg="mod">
          <ac:chgData name="Karl Michael Höferl" userId="544d2ce1-0a3b-4706-9dfd-c6d69d0e3c8e" providerId="ADAL" clId="{E771A02B-0AF0-4FB2-9686-C19BB21A7CDA}" dt="2024-12-07T07:38:18.272" v="8460" actId="790"/>
          <ac:spMkLst>
            <pc:docMk/>
            <pc:sldMk cId="3898702380" sldId="744"/>
            <ac:spMk id="2" creationId="{F74B10B3-39FF-5359-88B2-FBF3E6567C0F}"/>
          </ac:spMkLst>
        </pc:spChg>
        <pc:spChg chg="mod">
          <ac:chgData name="Karl Michael Höferl" userId="544d2ce1-0a3b-4706-9dfd-c6d69d0e3c8e" providerId="ADAL" clId="{E771A02B-0AF0-4FB2-9686-C19BB21A7CDA}" dt="2024-12-07T07:38:18.273" v="8461" actId="790"/>
          <ac:spMkLst>
            <pc:docMk/>
            <pc:sldMk cId="3898702380" sldId="744"/>
            <ac:spMk id="3" creationId="{DCE84C14-000C-A81E-3E86-7C1D152EE1A2}"/>
          </ac:spMkLst>
        </pc:spChg>
        <pc:spChg chg="del mod">
          <ac:chgData name="Karl Michael Höferl" userId="544d2ce1-0a3b-4706-9dfd-c6d69d0e3c8e" providerId="ADAL" clId="{E771A02B-0AF0-4FB2-9686-C19BB21A7CDA}" dt="2024-12-06T20:13:07.029" v="7297" actId="22"/>
          <ac:spMkLst>
            <pc:docMk/>
            <pc:sldMk cId="3898702380" sldId="744"/>
            <ac:spMk id="4" creationId="{B7E1F716-6605-4653-9F9C-F8670A5E0C98}"/>
          </ac:spMkLst>
        </pc:spChg>
        <pc:spChg chg="mod">
          <ac:chgData name="Karl Michael Höferl" userId="544d2ce1-0a3b-4706-9dfd-c6d69d0e3c8e" providerId="ADAL" clId="{E771A02B-0AF0-4FB2-9686-C19BB21A7CDA}" dt="2024-12-07T07:38:18.274" v="8462" actId="790"/>
          <ac:spMkLst>
            <pc:docMk/>
            <pc:sldMk cId="3898702380" sldId="744"/>
            <ac:spMk id="5" creationId="{A8C484E5-DBF0-5AAA-A515-AE8429CB8416}"/>
          </ac:spMkLst>
        </pc:spChg>
        <pc:spChg chg="mod">
          <ac:chgData name="Karl Michael Höferl" userId="544d2ce1-0a3b-4706-9dfd-c6d69d0e3c8e" providerId="ADAL" clId="{E771A02B-0AF0-4FB2-9686-C19BB21A7CDA}" dt="2024-12-07T07:38:18.276" v="8463" actId="790"/>
          <ac:spMkLst>
            <pc:docMk/>
            <pc:sldMk cId="3898702380" sldId="744"/>
            <ac:spMk id="6" creationId="{453C8364-96C8-7921-DC8A-994120A96E27}"/>
          </ac:spMkLst>
        </pc:spChg>
        <pc:spChg chg="add del mod">
          <ac:chgData name="Karl Michael Höferl" userId="544d2ce1-0a3b-4706-9dfd-c6d69d0e3c8e" providerId="ADAL" clId="{E771A02B-0AF0-4FB2-9686-C19BB21A7CDA}" dt="2024-12-06T20:15:25.870" v="7363"/>
          <ac:spMkLst>
            <pc:docMk/>
            <pc:sldMk cId="3898702380" sldId="744"/>
            <ac:spMk id="10" creationId="{EC5ECBD2-C09B-D30D-923D-19FA792EE30C}"/>
          </ac:spMkLst>
        </pc:spChg>
        <pc:picChg chg="add del mod ord">
          <ac:chgData name="Karl Michael Höferl" userId="544d2ce1-0a3b-4706-9dfd-c6d69d0e3c8e" providerId="ADAL" clId="{E771A02B-0AF0-4FB2-9686-C19BB21A7CDA}" dt="2024-12-06T20:15:17.539" v="7361" actId="478"/>
          <ac:picMkLst>
            <pc:docMk/>
            <pc:sldMk cId="3898702380" sldId="744"/>
            <ac:picMk id="8" creationId="{9A9721AF-6FF3-6A33-B061-05181C6D8C86}"/>
          </ac:picMkLst>
        </pc:picChg>
        <pc:picChg chg="del">
          <ac:chgData name="Karl Michael Höferl" userId="544d2ce1-0a3b-4706-9dfd-c6d69d0e3c8e" providerId="ADAL" clId="{E771A02B-0AF0-4FB2-9686-C19BB21A7CDA}" dt="2024-12-06T20:12:54.592" v="7293" actId="478"/>
          <ac:picMkLst>
            <pc:docMk/>
            <pc:sldMk cId="3898702380" sldId="744"/>
            <ac:picMk id="1026" creationId="{FF8FB6B1-F376-6796-F983-CB4F799E6BA7}"/>
          </ac:picMkLst>
        </pc:picChg>
        <pc:picChg chg="add mod">
          <ac:chgData name="Karl Michael Höferl" userId="544d2ce1-0a3b-4706-9dfd-c6d69d0e3c8e" providerId="ADAL" clId="{E771A02B-0AF0-4FB2-9686-C19BB21A7CDA}" dt="2024-12-06T20:15:53.717" v="7394" actId="1036"/>
          <ac:picMkLst>
            <pc:docMk/>
            <pc:sldMk cId="3898702380" sldId="744"/>
            <ac:picMk id="2050" creationId="{B6C5063E-C9DD-EA0D-336B-5E28C67B56C8}"/>
          </ac:picMkLst>
        </pc:picChg>
      </pc:sldChg>
      <pc:sldChg chg="add del">
        <pc:chgData name="Karl Michael Höferl" userId="544d2ce1-0a3b-4706-9dfd-c6d69d0e3c8e" providerId="ADAL" clId="{E771A02B-0AF0-4FB2-9686-C19BB21A7CDA}" dt="2024-12-06T20:13:00.291" v="7296"/>
        <pc:sldMkLst>
          <pc:docMk/>
          <pc:sldMk cId="851625312" sldId="745"/>
        </pc:sldMkLst>
      </pc:sldChg>
      <pc:sldChg chg="del">
        <pc:chgData name="Karl Michael Höferl" userId="544d2ce1-0a3b-4706-9dfd-c6d69d0e3c8e" providerId="ADAL" clId="{E771A02B-0AF0-4FB2-9686-C19BB21A7CDA}" dt="2024-12-04T14:40:46.640" v="54" actId="18676"/>
        <pc:sldMkLst>
          <pc:docMk/>
          <pc:sldMk cId="1442923492" sldId="745"/>
        </pc:sldMkLst>
      </pc:sldChg>
      <pc:sldChg chg="addSp delSp modSp add mod">
        <pc:chgData name="Karl Michael Höferl" userId="544d2ce1-0a3b-4706-9dfd-c6d69d0e3c8e" providerId="ADAL" clId="{E771A02B-0AF0-4FB2-9686-C19BB21A7CDA}" dt="2024-12-07T07:38:18.258" v="8454" actId="790"/>
        <pc:sldMkLst>
          <pc:docMk/>
          <pc:sldMk cId="2076751506" sldId="745"/>
        </pc:sldMkLst>
        <pc:spChg chg="mod">
          <ac:chgData name="Karl Michael Höferl" userId="544d2ce1-0a3b-4706-9dfd-c6d69d0e3c8e" providerId="ADAL" clId="{E771A02B-0AF0-4FB2-9686-C19BB21A7CDA}" dt="2024-12-07T07:38:18.254" v="8451" actId="790"/>
          <ac:spMkLst>
            <pc:docMk/>
            <pc:sldMk cId="2076751506" sldId="745"/>
            <ac:spMk id="2" creationId="{F74B10B3-39FF-5359-88B2-FBF3E6567C0F}"/>
          </ac:spMkLst>
        </pc:spChg>
        <pc:spChg chg="mod">
          <ac:chgData name="Karl Michael Höferl" userId="544d2ce1-0a3b-4706-9dfd-c6d69d0e3c8e" providerId="ADAL" clId="{E771A02B-0AF0-4FB2-9686-C19BB21A7CDA}" dt="2024-12-07T07:38:18.255" v="8452" actId="790"/>
          <ac:spMkLst>
            <pc:docMk/>
            <pc:sldMk cId="2076751506" sldId="745"/>
            <ac:spMk id="3" creationId="{DCE84C14-000C-A81E-3E86-7C1D152EE1A2}"/>
          </ac:spMkLst>
        </pc:spChg>
        <pc:spChg chg="del">
          <ac:chgData name="Karl Michael Höferl" userId="544d2ce1-0a3b-4706-9dfd-c6d69d0e3c8e" providerId="ADAL" clId="{E771A02B-0AF0-4FB2-9686-C19BB21A7CDA}" dt="2024-12-06T20:26:20.090" v="7402" actId="478"/>
          <ac:spMkLst>
            <pc:docMk/>
            <pc:sldMk cId="2076751506" sldId="745"/>
            <ac:spMk id="4" creationId="{B7E1F716-6605-4653-9F9C-F8670A5E0C98}"/>
          </ac:spMkLst>
        </pc:spChg>
        <pc:spChg chg="mod">
          <ac:chgData name="Karl Michael Höferl" userId="544d2ce1-0a3b-4706-9dfd-c6d69d0e3c8e" providerId="ADAL" clId="{E771A02B-0AF0-4FB2-9686-C19BB21A7CDA}" dt="2024-12-07T07:38:18.257" v="8453" actId="790"/>
          <ac:spMkLst>
            <pc:docMk/>
            <pc:sldMk cId="2076751506" sldId="745"/>
            <ac:spMk id="5" creationId="{A8C484E5-DBF0-5AAA-A515-AE8429CB8416}"/>
          </ac:spMkLst>
        </pc:spChg>
        <pc:spChg chg="mod">
          <ac:chgData name="Karl Michael Höferl" userId="544d2ce1-0a3b-4706-9dfd-c6d69d0e3c8e" providerId="ADAL" clId="{E771A02B-0AF0-4FB2-9686-C19BB21A7CDA}" dt="2024-12-07T07:38:18.258" v="8454" actId="790"/>
          <ac:spMkLst>
            <pc:docMk/>
            <pc:sldMk cId="2076751506" sldId="745"/>
            <ac:spMk id="6" creationId="{453C8364-96C8-7921-DC8A-994120A96E27}"/>
          </ac:spMkLst>
        </pc:spChg>
        <pc:spChg chg="add del mod">
          <ac:chgData name="Karl Michael Höferl" userId="544d2ce1-0a3b-4706-9dfd-c6d69d0e3c8e" providerId="ADAL" clId="{E771A02B-0AF0-4FB2-9686-C19BB21A7CDA}" dt="2024-12-06T20:26:28.905" v="7405" actId="478"/>
          <ac:spMkLst>
            <pc:docMk/>
            <pc:sldMk cId="2076751506" sldId="745"/>
            <ac:spMk id="11" creationId="{BB9601A1-AD79-D0B5-C5D9-7736BF1A66C3}"/>
          </ac:spMkLst>
        </pc:spChg>
        <pc:picChg chg="del mod">
          <ac:chgData name="Karl Michael Höferl" userId="544d2ce1-0a3b-4706-9dfd-c6d69d0e3c8e" providerId="ADAL" clId="{E771A02B-0AF0-4FB2-9686-C19BB21A7CDA}" dt="2024-12-06T20:26:11.214" v="7399" actId="478"/>
          <ac:picMkLst>
            <pc:docMk/>
            <pc:sldMk cId="2076751506" sldId="745"/>
            <ac:picMk id="8" creationId="{8C34AD7E-0672-239D-0485-6958E80D8DDE}"/>
          </ac:picMkLst>
        </pc:picChg>
        <pc:picChg chg="add mod">
          <ac:chgData name="Karl Michael Höferl" userId="544d2ce1-0a3b-4706-9dfd-c6d69d0e3c8e" providerId="ADAL" clId="{E771A02B-0AF0-4FB2-9686-C19BB21A7CDA}" dt="2024-12-06T20:26:32.430" v="7406" actId="1076"/>
          <ac:picMkLst>
            <pc:docMk/>
            <pc:sldMk cId="2076751506" sldId="745"/>
            <ac:picMk id="9" creationId="{38C57EE7-3AF7-E56C-E8BA-D09BF984A68A}"/>
          </ac:picMkLst>
        </pc:picChg>
      </pc:sldChg>
      <pc:sldChg chg="del">
        <pc:chgData name="Karl Michael Höferl" userId="544d2ce1-0a3b-4706-9dfd-c6d69d0e3c8e" providerId="ADAL" clId="{E771A02B-0AF0-4FB2-9686-C19BB21A7CDA}" dt="2024-12-04T14:40:46.640" v="54" actId="18676"/>
        <pc:sldMkLst>
          <pc:docMk/>
          <pc:sldMk cId="743178276" sldId="746"/>
        </pc:sldMkLst>
      </pc:sldChg>
      <pc:sldChg chg="addSp delSp modSp new mod">
        <pc:chgData name="Karl Michael Höferl" userId="544d2ce1-0a3b-4706-9dfd-c6d69d0e3c8e" providerId="ADAL" clId="{E771A02B-0AF0-4FB2-9686-C19BB21A7CDA}" dt="2024-12-07T07:38:18.253" v="8450" actId="790"/>
        <pc:sldMkLst>
          <pc:docMk/>
          <pc:sldMk cId="1373837348" sldId="746"/>
        </pc:sldMkLst>
        <pc:spChg chg="mod">
          <ac:chgData name="Karl Michael Höferl" userId="544d2ce1-0a3b-4706-9dfd-c6d69d0e3c8e" providerId="ADAL" clId="{E771A02B-0AF0-4FB2-9686-C19BB21A7CDA}" dt="2024-12-07T07:38:18.250" v="8447" actId="790"/>
          <ac:spMkLst>
            <pc:docMk/>
            <pc:sldMk cId="1373837348" sldId="746"/>
            <ac:spMk id="2" creationId="{3CCD4592-5B7D-78C6-36FA-3F7D7C16F968}"/>
          </ac:spMkLst>
        </pc:spChg>
        <pc:spChg chg="mod">
          <ac:chgData name="Karl Michael Höferl" userId="544d2ce1-0a3b-4706-9dfd-c6d69d0e3c8e" providerId="ADAL" clId="{E771A02B-0AF0-4FB2-9686-C19BB21A7CDA}" dt="2024-12-07T07:38:18.250" v="8448" actId="790"/>
          <ac:spMkLst>
            <pc:docMk/>
            <pc:sldMk cId="1373837348" sldId="746"/>
            <ac:spMk id="3" creationId="{AC52DB4E-2AE1-F472-DD28-AC7CC7328775}"/>
          </ac:spMkLst>
        </pc:spChg>
        <pc:spChg chg="del">
          <ac:chgData name="Karl Michael Höferl" userId="544d2ce1-0a3b-4706-9dfd-c6d69d0e3c8e" providerId="ADAL" clId="{E771A02B-0AF0-4FB2-9686-C19BB21A7CDA}" dt="2024-12-06T20:33:50.108" v="7409" actId="22"/>
          <ac:spMkLst>
            <pc:docMk/>
            <pc:sldMk cId="1373837348" sldId="746"/>
            <ac:spMk id="4" creationId="{B956099C-2F90-90F4-7D30-E5D83EA10D19}"/>
          </ac:spMkLst>
        </pc:spChg>
        <pc:spChg chg="mod">
          <ac:chgData name="Karl Michael Höferl" userId="544d2ce1-0a3b-4706-9dfd-c6d69d0e3c8e" providerId="ADAL" clId="{E771A02B-0AF0-4FB2-9686-C19BB21A7CDA}" dt="2024-12-07T07:38:18.252" v="8449" actId="790"/>
          <ac:spMkLst>
            <pc:docMk/>
            <pc:sldMk cId="1373837348" sldId="746"/>
            <ac:spMk id="5" creationId="{80AA1969-8C02-70C6-6D6D-C29C3EF1A3B2}"/>
          </ac:spMkLst>
        </pc:spChg>
        <pc:spChg chg="mod">
          <ac:chgData name="Karl Michael Höferl" userId="544d2ce1-0a3b-4706-9dfd-c6d69d0e3c8e" providerId="ADAL" clId="{E771A02B-0AF0-4FB2-9686-C19BB21A7CDA}" dt="2024-12-07T07:38:18.253" v="8450" actId="790"/>
          <ac:spMkLst>
            <pc:docMk/>
            <pc:sldMk cId="1373837348" sldId="746"/>
            <ac:spMk id="6" creationId="{E1B3ABC2-95F4-FAED-D95D-5B3A19D971D0}"/>
          </ac:spMkLst>
        </pc:spChg>
        <pc:picChg chg="add mod ord">
          <ac:chgData name="Karl Michael Höferl" userId="544d2ce1-0a3b-4706-9dfd-c6d69d0e3c8e" providerId="ADAL" clId="{E771A02B-0AF0-4FB2-9686-C19BB21A7CDA}" dt="2024-12-06T20:34:10.215" v="7443" actId="1035"/>
          <ac:picMkLst>
            <pc:docMk/>
            <pc:sldMk cId="1373837348" sldId="746"/>
            <ac:picMk id="8" creationId="{3E56C2ED-AE31-D1E0-2DFE-DC97178EC504}"/>
          </ac:picMkLst>
        </pc:picChg>
      </pc:sldChg>
      <pc:sldChg chg="addSp delSp modSp add mod">
        <pc:chgData name="Karl Michael Höferl" userId="544d2ce1-0a3b-4706-9dfd-c6d69d0e3c8e" providerId="ADAL" clId="{E771A02B-0AF0-4FB2-9686-C19BB21A7CDA}" dt="2024-12-07T07:38:18.286" v="8472" actId="790"/>
        <pc:sldMkLst>
          <pc:docMk/>
          <pc:sldMk cId="57421688" sldId="747"/>
        </pc:sldMkLst>
        <pc:spChg chg="mod">
          <ac:chgData name="Karl Michael Höferl" userId="544d2ce1-0a3b-4706-9dfd-c6d69d0e3c8e" providerId="ADAL" clId="{E771A02B-0AF0-4FB2-9686-C19BB21A7CDA}" dt="2024-12-07T07:38:18.283" v="8469" actId="790"/>
          <ac:spMkLst>
            <pc:docMk/>
            <pc:sldMk cId="57421688" sldId="747"/>
            <ac:spMk id="2" creationId="{B09B695A-F216-A790-E183-8D9A420069DC}"/>
          </ac:spMkLst>
        </pc:spChg>
        <pc:spChg chg="mod">
          <ac:chgData name="Karl Michael Höferl" userId="544d2ce1-0a3b-4706-9dfd-c6d69d0e3c8e" providerId="ADAL" clId="{E771A02B-0AF0-4FB2-9686-C19BB21A7CDA}" dt="2024-12-07T07:38:18.284" v="8470" actId="790"/>
          <ac:spMkLst>
            <pc:docMk/>
            <pc:sldMk cId="57421688" sldId="747"/>
            <ac:spMk id="3" creationId="{03E44DB5-C2C7-052C-7B6F-2C2727B53513}"/>
          </ac:spMkLst>
        </pc:spChg>
        <pc:spChg chg="del">
          <ac:chgData name="Karl Michael Höferl" userId="544d2ce1-0a3b-4706-9dfd-c6d69d0e3c8e" providerId="ADAL" clId="{E771A02B-0AF0-4FB2-9686-C19BB21A7CDA}" dt="2024-12-07T07:30:54.861" v="7481" actId="478"/>
          <ac:spMkLst>
            <pc:docMk/>
            <pc:sldMk cId="57421688" sldId="747"/>
            <ac:spMk id="4" creationId="{5A429246-43BB-D523-81B5-CC26D4E3B874}"/>
          </ac:spMkLst>
        </pc:spChg>
        <pc:spChg chg="mod">
          <ac:chgData name="Karl Michael Höferl" userId="544d2ce1-0a3b-4706-9dfd-c6d69d0e3c8e" providerId="ADAL" clId="{E771A02B-0AF0-4FB2-9686-C19BB21A7CDA}" dt="2024-12-07T07:38:18.285" v="8471" actId="790"/>
          <ac:spMkLst>
            <pc:docMk/>
            <pc:sldMk cId="57421688" sldId="747"/>
            <ac:spMk id="5" creationId="{CD395DAA-B825-A537-25F3-C89489467BED}"/>
          </ac:spMkLst>
        </pc:spChg>
        <pc:spChg chg="mod">
          <ac:chgData name="Karl Michael Höferl" userId="544d2ce1-0a3b-4706-9dfd-c6d69d0e3c8e" providerId="ADAL" clId="{E771A02B-0AF0-4FB2-9686-C19BB21A7CDA}" dt="2024-12-07T07:38:18.286" v="8472" actId="790"/>
          <ac:spMkLst>
            <pc:docMk/>
            <pc:sldMk cId="57421688" sldId="747"/>
            <ac:spMk id="6" creationId="{B596263E-9DE3-3F03-8E0B-7376934C9449}"/>
          </ac:spMkLst>
        </pc:spChg>
        <pc:spChg chg="add del mod">
          <ac:chgData name="Karl Michael Höferl" userId="544d2ce1-0a3b-4706-9dfd-c6d69d0e3c8e" providerId="ADAL" clId="{E771A02B-0AF0-4FB2-9686-C19BB21A7CDA}" dt="2024-12-07T07:31:09.078" v="7485" actId="22"/>
          <ac:spMkLst>
            <pc:docMk/>
            <pc:sldMk cId="57421688" sldId="747"/>
            <ac:spMk id="8" creationId="{BDBDCEA3-2113-BF19-0EE2-764DD0B8D5CE}"/>
          </ac:spMkLst>
        </pc:spChg>
        <pc:picChg chg="del">
          <ac:chgData name="Karl Michael Höferl" userId="544d2ce1-0a3b-4706-9dfd-c6d69d0e3c8e" providerId="ADAL" clId="{E771A02B-0AF0-4FB2-9686-C19BB21A7CDA}" dt="2024-12-07T07:30:56.549" v="7482" actId="478"/>
          <ac:picMkLst>
            <pc:docMk/>
            <pc:sldMk cId="57421688" sldId="747"/>
            <ac:picMk id="9" creationId="{9D2D9135-B6F6-870B-6003-A3A7A89A4F6F}"/>
          </ac:picMkLst>
        </pc:picChg>
        <pc:picChg chg="add mod ord">
          <ac:chgData name="Karl Michael Höferl" userId="544d2ce1-0a3b-4706-9dfd-c6d69d0e3c8e" providerId="ADAL" clId="{E771A02B-0AF0-4FB2-9686-C19BB21A7CDA}" dt="2024-12-07T07:32:36.409" v="7624" actId="1036"/>
          <ac:picMkLst>
            <pc:docMk/>
            <pc:sldMk cId="57421688" sldId="747"/>
            <ac:picMk id="11" creationId="{B940B433-F82A-7B9A-D23E-974323C34591}"/>
          </ac:picMkLst>
        </pc:picChg>
        <pc:picChg chg="add mod modCrop">
          <ac:chgData name="Karl Michael Höferl" userId="544d2ce1-0a3b-4706-9dfd-c6d69d0e3c8e" providerId="ADAL" clId="{E771A02B-0AF0-4FB2-9686-C19BB21A7CDA}" dt="2024-12-07T07:32:36.409" v="7624" actId="1036"/>
          <ac:picMkLst>
            <pc:docMk/>
            <pc:sldMk cId="57421688" sldId="747"/>
            <ac:picMk id="12" creationId="{0767B402-A0F4-C4CE-401A-8992C1F5CC75}"/>
          </ac:picMkLst>
        </pc:picChg>
      </pc:sldChg>
      <pc:sldChg chg="del">
        <pc:chgData name="Karl Michael Höferl" userId="544d2ce1-0a3b-4706-9dfd-c6d69d0e3c8e" providerId="ADAL" clId="{E771A02B-0AF0-4FB2-9686-C19BB21A7CDA}" dt="2024-12-04T14:40:46.640" v="54" actId="18676"/>
        <pc:sldMkLst>
          <pc:docMk/>
          <pc:sldMk cId="4220991147" sldId="747"/>
        </pc:sldMkLst>
      </pc:sldChg>
      <pc:sldChg chg="add del">
        <pc:chgData name="Karl Michael Höferl" userId="544d2ce1-0a3b-4706-9dfd-c6d69d0e3c8e" providerId="ADAL" clId="{E771A02B-0AF0-4FB2-9686-C19BB21A7CDA}" dt="2024-12-07T07:31:02.223" v="7484"/>
        <pc:sldMkLst>
          <pc:docMk/>
          <pc:sldMk cId="747635849" sldId="748"/>
        </pc:sldMkLst>
      </pc:sldChg>
      <pc:sldChg chg="del">
        <pc:chgData name="Karl Michael Höferl" userId="544d2ce1-0a3b-4706-9dfd-c6d69d0e3c8e" providerId="ADAL" clId="{E771A02B-0AF0-4FB2-9686-C19BB21A7CDA}" dt="2024-12-04T14:40:46.640" v="54" actId="18676"/>
        <pc:sldMkLst>
          <pc:docMk/>
          <pc:sldMk cId="1077682010" sldId="748"/>
        </pc:sldMkLst>
      </pc:sldChg>
      <pc:sldChg chg="addSp delSp modSp add mod">
        <pc:chgData name="Karl Michael Höferl" userId="544d2ce1-0a3b-4706-9dfd-c6d69d0e3c8e" providerId="ADAL" clId="{E771A02B-0AF0-4FB2-9686-C19BB21A7CDA}" dt="2024-12-07T07:38:18.290" v="8476" actId="790"/>
        <pc:sldMkLst>
          <pc:docMk/>
          <pc:sldMk cId="2318776512" sldId="748"/>
        </pc:sldMkLst>
        <pc:spChg chg="mod">
          <ac:chgData name="Karl Michael Höferl" userId="544d2ce1-0a3b-4706-9dfd-c6d69d0e3c8e" providerId="ADAL" clId="{E771A02B-0AF0-4FB2-9686-C19BB21A7CDA}" dt="2024-12-07T07:38:18.287" v="8473" actId="790"/>
          <ac:spMkLst>
            <pc:docMk/>
            <pc:sldMk cId="2318776512" sldId="748"/>
            <ac:spMk id="2" creationId="{B09B695A-F216-A790-E183-8D9A420069DC}"/>
          </ac:spMkLst>
        </pc:spChg>
        <pc:spChg chg="mod">
          <ac:chgData name="Karl Michael Höferl" userId="544d2ce1-0a3b-4706-9dfd-c6d69d0e3c8e" providerId="ADAL" clId="{E771A02B-0AF0-4FB2-9686-C19BB21A7CDA}" dt="2024-12-07T07:38:18.288" v="8474" actId="790"/>
          <ac:spMkLst>
            <pc:docMk/>
            <pc:sldMk cId="2318776512" sldId="748"/>
            <ac:spMk id="3" creationId="{03E44DB5-C2C7-052C-7B6F-2C2727B53513}"/>
          </ac:spMkLst>
        </pc:spChg>
        <pc:spChg chg="mod">
          <ac:chgData name="Karl Michael Höferl" userId="544d2ce1-0a3b-4706-9dfd-c6d69d0e3c8e" providerId="ADAL" clId="{E771A02B-0AF0-4FB2-9686-C19BB21A7CDA}" dt="2024-12-07T07:38:18.289" v="8475" actId="790"/>
          <ac:spMkLst>
            <pc:docMk/>
            <pc:sldMk cId="2318776512" sldId="748"/>
            <ac:spMk id="5" creationId="{CD395DAA-B825-A537-25F3-C89489467BED}"/>
          </ac:spMkLst>
        </pc:spChg>
        <pc:spChg chg="mod">
          <ac:chgData name="Karl Michael Höferl" userId="544d2ce1-0a3b-4706-9dfd-c6d69d0e3c8e" providerId="ADAL" clId="{E771A02B-0AF0-4FB2-9686-C19BB21A7CDA}" dt="2024-12-07T07:38:18.290" v="8476" actId="790"/>
          <ac:spMkLst>
            <pc:docMk/>
            <pc:sldMk cId="2318776512" sldId="748"/>
            <ac:spMk id="6" creationId="{B596263E-9DE3-3F03-8E0B-7376934C9449}"/>
          </ac:spMkLst>
        </pc:spChg>
        <pc:spChg chg="add del mod">
          <ac:chgData name="Karl Michael Höferl" userId="544d2ce1-0a3b-4706-9dfd-c6d69d0e3c8e" providerId="ADAL" clId="{E771A02B-0AF0-4FB2-9686-C19BB21A7CDA}" dt="2024-12-07T07:34:06.182" v="7630"/>
          <ac:spMkLst>
            <pc:docMk/>
            <pc:sldMk cId="2318776512" sldId="748"/>
            <ac:spMk id="7" creationId="{8E09CC63-3C3F-6DF0-29D0-1A9A2F7042BD}"/>
          </ac:spMkLst>
        </pc:spChg>
        <pc:picChg chg="add mod">
          <ac:chgData name="Karl Michael Höferl" userId="544d2ce1-0a3b-4706-9dfd-c6d69d0e3c8e" providerId="ADAL" clId="{E771A02B-0AF0-4FB2-9686-C19BB21A7CDA}" dt="2024-12-07T07:35:55.949" v="7686" actId="1036"/>
          <ac:picMkLst>
            <pc:docMk/>
            <pc:sldMk cId="2318776512" sldId="748"/>
            <ac:picMk id="9" creationId="{06A8EFA6-3E0A-519B-1954-84CAB3A8274C}"/>
          </ac:picMkLst>
        </pc:picChg>
        <pc:picChg chg="del">
          <ac:chgData name="Karl Michael Höferl" userId="544d2ce1-0a3b-4706-9dfd-c6d69d0e3c8e" providerId="ADAL" clId="{E771A02B-0AF0-4FB2-9686-C19BB21A7CDA}" dt="2024-12-07T07:33:52.060" v="7627" actId="478"/>
          <ac:picMkLst>
            <pc:docMk/>
            <pc:sldMk cId="2318776512" sldId="748"/>
            <ac:picMk id="11" creationId="{B940B433-F82A-7B9A-D23E-974323C34591}"/>
          </ac:picMkLst>
        </pc:picChg>
        <pc:picChg chg="del">
          <ac:chgData name="Karl Michael Höferl" userId="544d2ce1-0a3b-4706-9dfd-c6d69d0e3c8e" providerId="ADAL" clId="{E771A02B-0AF0-4FB2-9686-C19BB21A7CDA}" dt="2024-12-07T07:33:52.060" v="7627" actId="478"/>
          <ac:picMkLst>
            <pc:docMk/>
            <pc:sldMk cId="2318776512" sldId="748"/>
            <ac:picMk id="12" creationId="{0767B402-A0F4-C4CE-401A-8992C1F5CC75}"/>
          </ac:picMkLst>
        </pc:picChg>
        <pc:picChg chg="add mod">
          <ac:chgData name="Karl Michael Höferl" userId="544d2ce1-0a3b-4706-9dfd-c6d69d0e3c8e" providerId="ADAL" clId="{E771A02B-0AF0-4FB2-9686-C19BB21A7CDA}" dt="2024-12-07T07:35:55.949" v="7686" actId="1036"/>
          <ac:picMkLst>
            <pc:docMk/>
            <pc:sldMk cId="2318776512" sldId="748"/>
            <ac:picMk id="1026" creationId="{47581717-0A36-C079-8BC2-8C2AF22A5FE8}"/>
          </ac:picMkLst>
        </pc:picChg>
      </pc:sldChg>
      <pc:sldChg chg="add del">
        <pc:chgData name="Karl Michael Höferl" userId="544d2ce1-0a3b-4706-9dfd-c6d69d0e3c8e" providerId="ADAL" clId="{E771A02B-0AF0-4FB2-9686-C19BB21A7CDA}" dt="2024-12-07T07:33:57.164" v="7629"/>
        <pc:sldMkLst>
          <pc:docMk/>
          <pc:sldMk cId="3593945499" sldId="749"/>
        </pc:sldMkLst>
      </pc:sldChg>
      <pc:sldChg chg="del">
        <pc:chgData name="Karl Michael Höferl" userId="544d2ce1-0a3b-4706-9dfd-c6d69d0e3c8e" providerId="ADAL" clId="{E771A02B-0AF0-4FB2-9686-C19BB21A7CDA}" dt="2024-12-04T14:40:46.640" v="54" actId="18676"/>
        <pc:sldMkLst>
          <pc:docMk/>
          <pc:sldMk cId="4073562583" sldId="749"/>
        </pc:sldMkLst>
      </pc:sldChg>
      <pc:sldChg chg="del">
        <pc:chgData name="Karl Michael Höferl" userId="544d2ce1-0a3b-4706-9dfd-c6d69d0e3c8e" providerId="ADAL" clId="{E771A02B-0AF0-4FB2-9686-C19BB21A7CDA}" dt="2024-12-04T14:40:46.640" v="54" actId="18676"/>
        <pc:sldMkLst>
          <pc:docMk/>
          <pc:sldMk cId="1331997642" sldId="750"/>
        </pc:sldMkLst>
      </pc:sldChg>
      <pc:sldChg chg="del">
        <pc:chgData name="Karl Michael Höferl" userId="544d2ce1-0a3b-4706-9dfd-c6d69d0e3c8e" providerId="ADAL" clId="{E771A02B-0AF0-4FB2-9686-C19BB21A7CDA}" dt="2024-12-04T14:40:46.640" v="54" actId="18676"/>
        <pc:sldMkLst>
          <pc:docMk/>
          <pc:sldMk cId="2490805403" sldId="751"/>
        </pc:sldMkLst>
      </pc:sldChg>
      <pc:sldChg chg="del">
        <pc:chgData name="Karl Michael Höferl" userId="544d2ce1-0a3b-4706-9dfd-c6d69d0e3c8e" providerId="ADAL" clId="{E771A02B-0AF0-4FB2-9686-C19BB21A7CDA}" dt="2024-12-04T14:40:46.640" v="54" actId="18676"/>
        <pc:sldMkLst>
          <pc:docMk/>
          <pc:sldMk cId="2201745161" sldId="752"/>
        </pc:sldMkLst>
      </pc:sldChg>
      <pc:sldChg chg="del">
        <pc:chgData name="Karl Michael Höferl" userId="544d2ce1-0a3b-4706-9dfd-c6d69d0e3c8e" providerId="ADAL" clId="{E771A02B-0AF0-4FB2-9686-C19BB21A7CDA}" dt="2024-12-04T14:40:46.640" v="54" actId="18676"/>
        <pc:sldMkLst>
          <pc:docMk/>
          <pc:sldMk cId="3252317853" sldId="753"/>
        </pc:sldMkLst>
      </pc:sldChg>
      <pc:sldChg chg="del">
        <pc:chgData name="Karl Michael Höferl" userId="544d2ce1-0a3b-4706-9dfd-c6d69d0e3c8e" providerId="ADAL" clId="{E771A02B-0AF0-4FB2-9686-C19BB21A7CDA}" dt="2024-12-04T14:40:46.640" v="54" actId="18676"/>
        <pc:sldMkLst>
          <pc:docMk/>
          <pc:sldMk cId="1531809303" sldId="755"/>
        </pc:sldMkLst>
      </pc:sldChg>
      <pc:sldChg chg="del">
        <pc:chgData name="Karl Michael Höferl" userId="544d2ce1-0a3b-4706-9dfd-c6d69d0e3c8e" providerId="ADAL" clId="{E771A02B-0AF0-4FB2-9686-C19BB21A7CDA}" dt="2024-12-04T14:40:50.678" v="55" actId="18676"/>
        <pc:sldMkLst>
          <pc:docMk/>
          <pc:sldMk cId="2863170166" sldId="756"/>
        </pc:sldMkLst>
      </pc:sldChg>
      <pc:sldChg chg="del">
        <pc:chgData name="Karl Michael Höferl" userId="544d2ce1-0a3b-4706-9dfd-c6d69d0e3c8e" providerId="ADAL" clId="{E771A02B-0AF0-4FB2-9686-C19BB21A7CDA}" dt="2024-12-04T14:40:50.678" v="55" actId="18676"/>
        <pc:sldMkLst>
          <pc:docMk/>
          <pc:sldMk cId="1128057871" sldId="757"/>
        </pc:sldMkLst>
      </pc:sldChg>
      <pc:sldChg chg="del">
        <pc:chgData name="Karl Michael Höferl" userId="544d2ce1-0a3b-4706-9dfd-c6d69d0e3c8e" providerId="ADAL" clId="{E771A02B-0AF0-4FB2-9686-C19BB21A7CDA}" dt="2024-12-04T14:40:50.678" v="55" actId="18676"/>
        <pc:sldMkLst>
          <pc:docMk/>
          <pc:sldMk cId="3248150041" sldId="758"/>
        </pc:sldMkLst>
      </pc:sldChg>
      <pc:sldChg chg="del">
        <pc:chgData name="Karl Michael Höferl" userId="544d2ce1-0a3b-4706-9dfd-c6d69d0e3c8e" providerId="ADAL" clId="{E771A02B-0AF0-4FB2-9686-C19BB21A7CDA}" dt="2024-12-04T14:40:50.678" v="55" actId="18676"/>
        <pc:sldMkLst>
          <pc:docMk/>
          <pc:sldMk cId="313916802" sldId="759"/>
        </pc:sldMkLst>
      </pc:sldChg>
      <pc:sldChg chg="del">
        <pc:chgData name="Karl Michael Höferl" userId="544d2ce1-0a3b-4706-9dfd-c6d69d0e3c8e" providerId="ADAL" clId="{E771A02B-0AF0-4FB2-9686-C19BB21A7CDA}" dt="2024-12-04T14:40:50.678" v="55" actId="18676"/>
        <pc:sldMkLst>
          <pc:docMk/>
          <pc:sldMk cId="3150736864" sldId="760"/>
        </pc:sldMkLst>
      </pc:sldChg>
      <pc:sldChg chg="del">
        <pc:chgData name="Karl Michael Höferl" userId="544d2ce1-0a3b-4706-9dfd-c6d69d0e3c8e" providerId="ADAL" clId="{E771A02B-0AF0-4FB2-9686-C19BB21A7CDA}" dt="2024-12-04T14:40:50.678" v="55" actId="18676"/>
        <pc:sldMkLst>
          <pc:docMk/>
          <pc:sldMk cId="3567740880" sldId="761"/>
        </pc:sldMkLst>
      </pc:sldChg>
      <pc:sldChg chg="del">
        <pc:chgData name="Karl Michael Höferl" userId="544d2ce1-0a3b-4706-9dfd-c6d69d0e3c8e" providerId="ADAL" clId="{E771A02B-0AF0-4FB2-9686-C19BB21A7CDA}" dt="2024-12-04T14:40:50.678" v="55" actId="18676"/>
        <pc:sldMkLst>
          <pc:docMk/>
          <pc:sldMk cId="2418455761" sldId="762"/>
        </pc:sldMkLst>
      </pc:sldChg>
      <pc:sldChg chg="del">
        <pc:chgData name="Karl Michael Höferl" userId="544d2ce1-0a3b-4706-9dfd-c6d69d0e3c8e" providerId="ADAL" clId="{E771A02B-0AF0-4FB2-9686-C19BB21A7CDA}" dt="2024-12-04T14:40:50.678" v="55" actId="18676"/>
        <pc:sldMkLst>
          <pc:docMk/>
          <pc:sldMk cId="2648177842" sldId="763"/>
        </pc:sldMkLst>
      </pc:sldChg>
      <pc:sldChg chg="del">
        <pc:chgData name="Karl Michael Höferl" userId="544d2ce1-0a3b-4706-9dfd-c6d69d0e3c8e" providerId="ADAL" clId="{E771A02B-0AF0-4FB2-9686-C19BB21A7CDA}" dt="2024-12-04T14:40:50.678" v="55" actId="18676"/>
        <pc:sldMkLst>
          <pc:docMk/>
          <pc:sldMk cId="1923472814" sldId="764"/>
        </pc:sldMkLst>
      </pc:sldChg>
      <pc:sldChg chg="del">
        <pc:chgData name="Karl Michael Höferl" userId="544d2ce1-0a3b-4706-9dfd-c6d69d0e3c8e" providerId="ADAL" clId="{E771A02B-0AF0-4FB2-9686-C19BB21A7CDA}" dt="2024-12-04T14:40:50.678" v="55" actId="18676"/>
        <pc:sldMkLst>
          <pc:docMk/>
          <pc:sldMk cId="938844658" sldId="765"/>
        </pc:sldMkLst>
      </pc:sldChg>
      <pc:sldChg chg="del">
        <pc:chgData name="Karl Michael Höferl" userId="544d2ce1-0a3b-4706-9dfd-c6d69d0e3c8e" providerId="ADAL" clId="{E771A02B-0AF0-4FB2-9686-C19BB21A7CDA}" dt="2024-12-04T14:40:50.678" v="55" actId="18676"/>
        <pc:sldMkLst>
          <pc:docMk/>
          <pc:sldMk cId="1950125430" sldId="766"/>
        </pc:sldMkLst>
      </pc:sldChg>
      <pc:sldChg chg="del">
        <pc:chgData name="Karl Michael Höferl" userId="544d2ce1-0a3b-4706-9dfd-c6d69d0e3c8e" providerId="ADAL" clId="{E771A02B-0AF0-4FB2-9686-C19BB21A7CDA}" dt="2024-12-04T14:40:50.678" v="55" actId="18676"/>
        <pc:sldMkLst>
          <pc:docMk/>
          <pc:sldMk cId="1106898619" sldId="767"/>
        </pc:sldMkLst>
      </pc:sldChg>
      <pc:sldChg chg="del">
        <pc:chgData name="Karl Michael Höferl" userId="544d2ce1-0a3b-4706-9dfd-c6d69d0e3c8e" providerId="ADAL" clId="{E771A02B-0AF0-4FB2-9686-C19BB21A7CDA}" dt="2024-12-04T14:40:50.678" v="55" actId="18676"/>
        <pc:sldMkLst>
          <pc:docMk/>
          <pc:sldMk cId="2156958028" sldId="768"/>
        </pc:sldMkLst>
      </pc:sldChg>
      <pc:sldChg chg="del">
        <pc:chgData name="Karl Michael Höferl" userId="544d2ce1-0a3b-4706-9dfd-c6d69d0e3c8e" providerId="ADAL" clId="{E771A02B-0AF0-4FB2-9686-C19BB21A7CDA}" dt="2024-12-04T14:40:50.678" v="55" actId="18676"/>
        <pc:sldMkLst>
          <pc:docMk/>
          <pc:sldMk cId="2273867347" sldId="769"/>
        </pc:sldMkLst>
      </pc:sldChg>
      <pc:sldChg chg="del">
        <pc:chgData name="Karl Michael Höferl" userId="544d2ce1-0a3b-4706-9dfd-c6d69d0e3c8e" providerId="ADAL" clId="{E771A02B-0AF0-4FB2-9686-C19BB21A7CDA}" dt="2024-12-04T14:40:50.678" v="55" actId="18676"/>
        <pc:sldMkLst>
          <pc:docMk/>
          <pc:sldMk cId="996830275" sldId="770"/>
        </pc:sldMkLst>
      </pc:sldChg>
      <pc:sldChg chg="del">
        <pc:chgData name="Karl Michael Höferl" userId="544d2ce1-0a3b-4706-9dfd-c6d69d0e3c8e" providerId="ADAL" clId="{E771A02B-0AF0-4FB2-9686-C19BB21A7CDA}" dt="2024-12-04T14:40:50.678" v="55" actId="18676"/>
        <pc:sldMkLst>
          <pc:docMk/>
          <pc:sldMk cId="926331746" sldId="771"/>
        </pc:sldMkLst>
      </pc:sldChg>
      <pc:sldChg chg="del">
        <pc:chgData name="Karl Michael Höferl" userId="544d2ce1-0a3b-4706-9dfd-c6d69d0e3c8e" providerId="ADAL" clId="{E771A02B-0AF0-4FB2-9686-C19BB21A7CDA}" dt="2024-12-04T14:40:50.678" v="55" actId="18676"/>
        <pc:sldMkLst>
          <pc:docMk/>
          <pc:sldMk cId="4017907114" sldId="772"/>
        </pc:sldMkLst>
      </pc:sldChg>
      <pc:sldChg chg="del">
        <pc:chgData name="Karl Michael Höferl" userId="544d2ce1-0a3b-4706-9dfd-c6d69d0e3c8e" providerId="ADAL" clId="{E771A02B-0AF0-4FB2-9686-C19BB21A7CDA}" dt="2024-12-04T14:40:50.678" v="55" actId="18676"/>
        <pc:sldMkLst>
          <pc:docMk/>
          <pc:sldMk cId="1620148464" sldId="773"/>
        </pc:sldMkLst>
      </pc:sldChg>
      <pc:sldChg chg="del">
        <pc:chgData name="Karl Michael Höferl" userId="544d2ce1-0a3b-4706-9dfd-c6d69d0e3c8e" providerId="ADAL" clId="{E771A02B-0AF0-4FB2-9686-C19BB21A7CDA}" dt="2024-12-04T14:40:50.678" v="55" actId="18676"/>
        <pc:sldMkLst>
          <pc:docMk/>
          <pc:sldMk cId="711292953" sldId="774"/>
        </pc:sldMkLst>
      </pc:sldChg>
      <pc:sldChg chg="del">
        <pc:chgData name="Karl Michael Höferl" userId="544d2ce1-0a3b-4706-9dfd-c6d69d0e3c8e" providerId="ADAL" clId="{E771A02B-0AF0-4FB2-9686-C19BB21A7CDA}" dt="2024-12-04T14:40:50.678" v="55" actId="18676"/>
        <pc:sldMkLst>
          <pc:docMk/>
          <pc:sldMk cId="3751066951" sldId="775"/>
        </pc:sldMkLst>
      </pc:sldChg>
      <pc:sldChg chg="del">
        <pc:chgData name="Karl Michael Höferl" userId="544d2ce1-0a3b-4706-9dfd-c6d69d0e3c8e" providerId="ADAL" clId="{E771A02B-0AF0-4FB2-9686-C19BB21A7CDA}" dt="2024-12-04T14:40:50.678" v="55" actId="18676"/>
        <pc:sldMkLst>
          <pc:docMk/>
          <pc:sldMk cId="2380967448" sldId="776"/>
        </pc:sldMkLst>
      </pc:sldChg>
      <pc:sldChg chg="del">
        <pc:chgData name="Karl Michael Höferl" userId="544d2ce1-0a3b-4706-9dfd-c6d69d0e3c8e" providerId="ADAL" clId="{E771A02B-0AF0-4FB2-9686-C19BB21A7CDA}" dt="2024-12-04T14:40:50.678" v="55" actId="18676"/>
        <pc:sldMkLst>
          <pc:docMk/>
          <pc:sldMk cId="1693404843" sldId="777"/>
        </pc:sldMkLst>
      </pc:sldChg>
      <pc:sldChg chg="del">
        <pc:chgData name="Karl Michael Höferl" userId="544d2ce1-0a3b-4706-9dfd-c6d69d0e3c8e" providerId="ADAL" clId="{E771A02B-0AF0-4FB2-9686-C19BB21A7CDA}" dt="2024-12-04T14:40:50.678" v="55" actId="18676"/>
        <pc:sldMkLst>
          <pc:docMk/>
          <pc:sldMk cId="3099985304" sldId="778"/>
        </pc:sldMkLst>
      </pc:sldChg>
      <pc:sldChg chg="del">
        <pc:chgData name="Karl Michael Höferl" userId="544d2ce1-0a3b-4706-9dfd-c6d69d0e3c8e" providerId="ADAL" clId="{E771A02B-0AF0-4FB2-9686-C19BB21A7CDA}" dt="2024-12-04T14:40:50.678" v="55" actId="18676"/>
        <pc:sldMkLst>
          <pc:docMk/>
          <pc:sldMk cId="1961559554" sldId="779"/>
        </pc:sldMkLst>
      </pc:sldChg>
      <pc:sldChg chg="del">
        <pc:chgData name="Karl Michael Höferl" userId="544d2ce1-0a3b-4706-9dfd-c6d69d0e3c8e" providerId="ADAL" clId="{E771A02B-0AF0-4FB2-9686-C19BB21A7CDA}" dt="2024-12-04T14:40:46.640" v="54" actId="18676"/>
        <pc:sldMkLst>
          <pc:docMk/>
          <pc:sldMk cId="3981750754" sldId="781"/>
        </pc:sldMkLst>
      </pc:sldChg>
      <pc:sldChg chg="del">
        <pc:chgData name="Karl Michael Höferl" userId="544d2ce1-0a3b-4706-9dfd-c6d69d0e3c8e" providerId="ADAL" clId="{E771A02B-0AF0-4FB2-9686-C19BB21A7CDA}" dt="2024-12-04T14:40:53.776" v="56" actId="18676"/>
        <pc:sldMkLst>
          <pc:docMk/>
          <pc:sldMk cId="2370850139" sldId="782"/>
        </pc:sldMkLst>
      </pc:sldChg>
      <pc:sldChg chg="del">
        <pc:chgData name="Karl Michael Höferl" userId="544d2ce1-0a3b-4706-9dfd-c6d69d0e3c8e" providerId="ADAL" clId="{E771A02B-0AF0-4FB2-9686-C19BB21A7CDA}" dt="2024-12-04T14:40:41.679" v="53" actId="18676"/>
        <pc:sldMkLst>
          <pc:docMk/>
          <pc:sldMk cId="529783122" sldId="783"/>
        </pc:sldMkLst>
      </pc:sldChg>
      <pc:sldChg chg="del">
        <pc:chgData name="Karl Michael Höferl" userId="544d2ce1-0a3b-4706-9dfd-c6d69d0e3c8e" providerId="ADAL" clId="{E771A02B-0AF0-4FB2-9686-C19BB21A7CDA}" dt="2024-12-04T14:40:41.679" v="53" actId="18676"/>
        <pc:sldMkLst>
          <pc:docMk/>
          <pc:sldMk cId="1448530890" sldId="784"/>
        </pc:sldMkLst>
      </pc:sldChg>
      <pc:sldChg chg="del">
        <pc:chgData name="Karl Michael Höferl" userId="544d2ce1-0a3b-4706-9dfd-c6d69d0e3c8e" providerId="ADAL" clId="{E771A02B-0AF0-4FB2-9686-C19BB21A7CDA}" dt="2024-12-04T14:40:41.679" v="53" actId="18676"/>
        <pc:sldMkLst>
          <pc:docMk/>
          <pc:sldMk cId="1947620288" sldId="785"/>
        </pc:sldMkLst>
      </pc:sldChg>
      <pc:sldChg chg="del">
        <pc:chgData name="Karl Michael Höferl" userId="544d2ce1-0a3b-4706-9dfd-c6d69d0e3c8e" providerId="ADAL" clId="{E771A02B-0AF0-4FB2-9686-C19BB21A7CDA}" dt="2024-12-04T14:40:53.776" v="56" actId="18676"/>
        <pc:sldMkLst>
          <pc:docMk/>
          <pc:sldMk cId="4259206243" sldId="787"/>
        </pc:sldMkLst>
      </pc:sldChg>
      <pc:sldChg chg="del">
        <pc:chgData name="Karl Michael Höferl" userId="544d2ce1-0a3b-4706-9dfd-c6d69d0e3c8e" providerId="ADAL" clId="{E771A02B-0AF0-4FB2-9686-C19BB21A7CDA}" dt="2024-12-04T14:40:53.776" v="56" actId="18676"/>
        <pc:sldMkLst>
          <pc:docMk/>
          <pc:sldMk cId="1275242994" sldId="788"/>
        </pc:sldMkLst>
      </pc:sldChg>
      <pc:sldChg chg="del">
        <pc:chgData name="Karl Michael Höferl" userId="544d2ce1-0a3b-4706-9dfd-c6d69d0e3c8e" providerId="ADAL" clId="{E771A02B-0AF0-4FB2-9686-C19BB21A7CDA}" dt="2024-12-04T14:40:53.776" v="56" actId="18676"/>
        <pc:sldMkLst>
          <pc:docMk/>
          <pc:sldMk cId="3938026217" sldId="789"/>
        </pc:sldMkLst>
      </pc:sldChg>
      <pc:sldChg chg="del">
        <pc:chgData name="Karl Michael Höferl" userId="544d2ce1-0a3b-4706-9dfd-c6d69d0e3c8e" providerId="ADAL" clId="{E771A02B-0AF0-4FB2-9686-C19BB21A7CDA}" dt="2024-12-04T14:40:53.776" v="56" actId="18676"/>
        <pc:sldMkLst>
          <pc:docMk/>
          <pc:sldMk cId="3490023279" sldId="790"/>
        </pc:sldMkLst>
      </pc:sldChg>
      <pc:sldChg chg="del">
        <pc:chgData name="Karl Michael Höferl" userId="544d2ce1-0a3b-4706-9dfd-c6d69d0e3c8e" providerId="ADAL" clId="{E771A02B-0AF0-4FB2-9686-C19BB21A7CDA}" dt="2024-12-04T14:40:53.776" v="56" actId="18676"/>
        <pc:sldMkLst>
          <pc:docMk/>
          <pc:sldMk cId="1106911160" sldId="791"/>
        </pc:sldMkLst>
      </pc:sldChg>
      <pc:sldChg chg="del">
        <pc:chgData name="Karl Michael Höferl" userId="544d2ce1-0a3b-4706-9dfd-c6d69d0e3c8e" providerId="ADAL" clId="{E771A02B-0AF0-4FB2-9686-C19BB21A7CDA}" dt="2024-12-04T14:40:53.776" v="56" actId="18676"/>
        <pc:sldMkLst>
          <pc:docMk/>
          <pc:sldMk cId="395056741" sldId="792"/>
        </pc:sldMkLst>
      </pc:sldChg>
      <pc:sldChg chg="del">
        <pc:chgData name="Karl Michael Höferl" userId="544d2ce1-0a3b-4706-9dfd-c6d69d0e3c8e" providerId="ADAL" clId="{E771A02B-0AF0-4FB2-9686-C19BB21A7CDA}" dt="2024-12-04T14:40:53.776" v="56" actId="18676"/>
        <pc:sldMkLst>
          <pc:docMk/>
          <pc:sldMk cId="4135522589" sldId="793"/>
        </pc:sldMkLst>
      </pc:sldChg>
      <pc:sldChg chg="del">
        <pc:chgData name="Karl Michael Höferl" userId="544d2ce1-0a3b-4706-9dfd-c6d69d0e3c8e" providerId="ADAL" clId="{E771A02B-0AF0-4FB2-9686-C19BB21A7CDA}" dt="2024-12-04T14:40:41.679" v="53" actId="18676"/>
        <pc:sldMkLst>
          <pc:docMk/>
          <pc:sldMk cId="4004030890" sldId="794"/>
        </pc:sldMkLst>
      </pc:sldChg>
      <pc:sldChg chg="del">
        <pc:chgData name="Karl Michael Höferl" userId="544d2ce1-0a3b-4706-9dfd-c6d69d0e3c8e" providerId="ADAL" clId="{E771A02B-0AF0-4FB2-9686-C19BB21A7CDA}" dt="2024-12-04T14:40:41.679" v="53" actId="18676"/>
        <pc:sldMkLst>
          <pc:docMk/>
          <pc:sldMk cId="241962842" sldId="795"/>
        </pc:sldMkLst>
      </pc:sldChg>
      <pc:sldChg chg="del">
        <pc:chgData name="Karl Michael Höferl" userId="544d2ce1-0a3b-4706-9dfd-c6d69d0e3c8e" providerId="ADAL" clId="{E771A02B-0AF0-4FB2-9686-C19BB21A7CDA}" dt="2024-12-04T14:40:53.776" v="56" actId="18676"/>
        <pc:sldMkLst>
          <pc:docMk/>
          <pc:sldMk cId="3548783711" sldId="796"/>
        </pc:sldMkLst>
      </pc:sldChg>
      <pc:sldChg chg="del">
        <pc:chgData name="Karl Michael Höferl" userId="544d2ce1-0a3b-4706-9dfd-c6d69d0e3c8e" providerId="ADAL" clId="{E771A02B-0AF0-4FB2-9686-C19BB21A7CDA}" dt="2024-12-04T14:40:53.776" v="56" actId="18676"/>
        <pc:sldMkLst>
          <pc:docMk/>
          <pc:sldMk cId="3576279590" sldId="797"/>
        </pc:sldMkLst>
      </pc:sldChg>
      <pc:sldChg chg="del">
        <pc:chgData name="Karl Michael Höferl" userId="544d2ce1-0a3b-4706-9dfd-c6d69d0e3c8e" providerId="ADAL" clId="{E771A02B-0AF0-4FB2-9686-C19BB21A7CDA}" dt="2024-12-04T14:40:53.776" v="56" actId="18676"/>
        <pc:sldMkLst>
          <pc:docMk/>
          <pc:sldMk cId="3430650992" sldId="798"/>
        </pc:sldMkLst>
      </pc:sldChg>
      <pc:sldChg chg="del">
        <pc:chgData name="Karl Michael Höferl" userId="544d2ce1-0a3b-4706-9dfd-c6d69d0e3c8e" providerId="ADAL" clId="{E771A02B-0AF0-4FB2-9686-C19BB21A7CDA}" dt="2024-12-04T14:41:00.015" v="57" actId="18676"/>
        <pc:sldMkLst>
          <pc:docMk/>
          <pc:sldMk cId="4219602919" sldId="799"/>
        </pc:sldMkLst>
      </pc:sldChg>
      <pc:sldChg chg="del">
        <pc:chgData name="Karl Michael Höferl" userId="544d2ce1-0a3b-4706-9dfd-c6d69d0e3c8e" providerId="ADAL" clId="{E771A02B-0AF0-4FB2-9686-C19BB21A7CDA}" dt="2024-12-04T14:41:00.015" v="57" actId="18676"/>
        <pc:sldMkLst>
          <pc:docMk/>
          <pc:sldMk cId="751690902" sldId="801"/>
        </pc:sldMkLst>
      </pc:sldChg>
      <pc:sldChg chg="del">
        <pc:chgData name="Karl Michael Höferl" userId="544d2ce1-0a3b-4706-9dfd-c6d69d0e3c8e" providerId="ADAL" clId="{E771A02B-0AF0-4FB2-9686-C19BB21A7CDA}" dt="2024-12-04T14:40:53.776" v="56" actId="18676"/>
        <pc:sldMkLst>
          <pc:docMk/>
          <pc:sldMk cId="3608791231" sldId="802"/>
        </pc:sldMkLst>
      </pc:sldChg>
      <pc:sldChg chg="del">
        <pc:chgData name="Karl Michael Höferl" userId="544d2ce1-0a3b-4706-9dfd-c6d69d0e3c8e" providerId="ADAL" clId="{E771A02B-0AF0-4FB2-9686-C19BB21A7CDA}" dt="2024-12-04T14:40:53.776" v="56" actId="18676"/>
        <pc:sldMkLst>
          <pc:docMk/>
          <pc:sldMk cId="363423998" sldId="803"/>
        </pc:sldMkLst>
      </pc:sldChg>
      <pc:sldChg chg="del">
        <pc:chgData name="Karl Michael Höferl" userId="544d2ce1-0a3b-4706-9dfd-c6d69d0e3c8e" providerId="ADAL" clId="{E771A02B-0AF0-4FB2-9686-C19BB21A7CDA}" dt="2024-12-04T14:40:53.776" v="56" actId="18676"/>
        <pc:sldMkLst>
          <pc:docMk/>
          <pc:sldMk cId="3818399982" sldId="804"/>
        </pc:sldMkLst>
      </pc:sldChg>
      <pc:sldChg chg="del">
        <pc:chgData name="Karl Michael Höferl" userId="544d2ce1-0a3b-4706-9dfd-c6d69d0e3c8e" providerId="ADAL" clId="{E771A02B-0AF0-4FB2-9686-C19BB21A7CDA}" dt="2024-12-04T14:41:00.015" v="57" actId="18676"/>
        <pc:sldMkLst>
          <pc:docMk/>
          <pc:sldMk cId="4119476018" sldId="805"/>
        </pc:sldMkLst>
      </pc:sldChg>
      <pc:sldChg chg="del">
        <pc:chgData name="Karl Michael Höferl" userId="544d2ce1-0a3b-4706-9dfd-c6d69d0e3c8e" providerId="ADAL" clId="{E771A02B-0AF0-4FB2-9686-C19BB21A7CDA}" dt="2024-12-04T14:41:00.015" v="57" actId="18676"/>
        <pc:sldMkLst>
          <pc:docMk/>
          <pc:sldMk cId="1329544913" sldId="806"/>
        </pc:sldMkLst>
      </pc:sldChg>
      <pc:sldChg chg="del">
        <pc:chgData name="Karl Michael Höferl" userId="544d2ce1-0a3b-4706-9dfd-c6d69d0e3c8e" providerId="ADAL" clId="{E771A02B-0AF0-4FB2-9686-C19BB21A7CDA}" dt="2024-12-04T14:41:00.015" v="57" actId="18676"/>
        <pc:sldMkLst>
          <pc:docMk/>
          <pc:sldMk cId="738546381" sldId="807"/>
        </pc:sldMkLst>
      </pc:sldChg>
      <pc:sldChg chg="del">
        <pc:chgData name="Karl Michael Höferl" userId="544d2ce1-0a3b-4706-9dfd-c6d69d0e3c8e" providerId="ADAL" clId="{E771A02B-0AF0-4FB2-9686-C19BB21A7CDA}" dt="2024-12-04T14:41:00.015" v="57" actId="18676"/>
        <pc:sldMkLst>
          <pc:docMk/>
          <pc:sldMk cId="4072449355" sldId="8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ase_metal"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en.wikipedia.org/wiki/Philosopher%27s_stone#cite_note-chrysopoeia_and_argyropoeia-2" TargetMode="External"/><Relationship Id="rId4" Type="http://schemas.openxmlformats.org/officeDocument/2006/relationships/hyperlink" Target="https://en.wikipedia.org/wiki/Mercury_(elemen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"The Alchemist in Search of the Philosopher’s Stone" by Joseph Wright of Derby (1771)</a:t>
            </a:r>
          </a:p>
          <a:p>
            <a:endParaRPr lang="en-US" dirty="0"/>
          </a:p>
          <a:p>
            <a:r>
              <a:rPr lang="en-US" b="0" i="0" dirty="0">
                <a:solidFill>
                  <a:srgbClr val="202122"/>
                </a:solidFill>
                <a:effectLst/>
                <a:latin typeface="Arial" panose="020B0604020202020204" pitchFamily="34" charset="0"/>
              </a:rPr>
              <a:t>substance capable of turning </a:t>
            </a:r>
            <a:r>
              <a:rPr lang="en-US" b="0" i="0" u="none" strike="noStrike" dirty="0">
                <a:effectLst/>
                <a:latin typeface="Arial" panose="020B0604020202020204" pitchFamily="34" charset="0"/>
                <a:hlinkClick r:id="rId3" tooltip="Base metal"/>
              </a:rPr>
              <a:t>base metals</a:t>
            </a:r>
            <a:r>
              <a:rPr lang="en-US" b="0" i="0" dirty="0">
                <a:solidFill>
                  <a:srgbClr val="202122"/>
                </a:solidFill>
                <a:effectLst/>
                <a:latin typeface="Arial" panose="020B0604020202020204" pitchFamily="34" charset="0"/>
              </a:rPr>
              <a:t> such as </a:t>
            </a:r>
            <a:r>
              <a:rPr lang="en-US" b="0" i="0" u="none" strike="noStrike" dirty="0">
                <a:effectLst/>
                <a:latin typeface="Arial" panose="020B0604020202020204" pitchFamily="34" charset="0"/>
                <a:hlinkClick r:id="rId4" tooltip="Mercury (element)"/>
              </a:rPr>
              <a:t>mercury</a:t>
            </a:r>
            <a:r>
              <a:rPr lang="en-US" b="0" i="0" dirty="0">
                <a:solidFill>
                  <a:srgbClr val="202122"/>
                </a:solidFill>
                <a:effectLst/>
                <a:latin typeface="Arial" panose="020B0604020202020204" pitchFamily="34" charset="0"/>
              </a:rPr>
              <a:t> into gold or silver</a:t>
            </a:r>
            <a:r>
              <a:rPr lang="en-US" b="0" i="0" u="sng" baseline="30000" dirty="0">
                <a:solidFill>
                  <a:srgbClr val="202122"/>
                </a:solidFill>
                <a:effectLst/>
                <a:latin typeface="Arial" panose="020B0604020202020204" pitchFamily="34" charset="0"/>
                <a:hlinkClick r:id="rId5"/>
              </a:rPr>
              <a:t>[</a:t>
            </a:r>
            <a:endParaRPr lang="en-US" dirty="0"/>
          </a:p>
          <a:p>
            <a:endParaRPr lang="en-US" dirty="0"/>
          </a:p>
          <a:p>
            <a:r>
              <a:rPr lang="en-US" dirty="0"/>
              <a:t>In this work, Wright captures an alchemist conducting an experiment with a crucible in search of the philosopher’s stone. The painting portrays a moment of discovery and highlights the experimental process central to early chemistry, before the formalization of modern science.</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1654988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B134760B-3763-4458-991D-CD3579C771E2}" type="slidenum">
              <a:rPr kumimoji="0" lang="de-AT" sz="1200" b="0" i="0" u="none" strike="noStrike" kern="1200" cap="none" spc="0" normalizeH="0" baseline="0" noProof="0" smtClean="0">
                <a:ln>
                  <a:noFill/>
                </a:ln>
                <a:solidFill>
                  <a:prstClr val="black"/>
                </a:solidFill>
                <a:effectLst/>
                <a:uLnTx/>
                <a:uFillTx/>
                <a:latin typeface="Arial" charset="0"/>
                <a:ea typeface="ＭＳ Ｐゴシック" pitchFamily="-10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de-AT" sz="1200" b="0" i="0" u="none" strike="noStrike" kern="1200" cap="none" spc="0" normalizeH="0" baseline="0" noProof="0" dirty="0">
              <a:ln>
                <a:noFill/>
              </a:ln>
              <a:solidFill>
                <a:prstClr val="black"/>
              </a:solidFill>
              <a:effectLst/>
              <a:uLnTx/>
              <a:uFillTx/>
              <a:latin typeface="Arial" charset="0"/>
              <a:ea typeface="ＭＳ Ｐゴシック" pitchFamily="-104" charset="-128"/>
              <a:cs typeface="+mn-cs"/>
            </a:endParaRPr>
          </a:p>
        </p:txBody>
      </p:sp>
    </p:spTree>
    <p:extLst>
      <p:ext uri="{BB962C8B-B14F-4D97-AF65-F5344CB8AC3E}">
        <p14:creationId xmlns:p14="http://schemas.microsoft.com/office/powerpoint/2010/main" val="900935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8#/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upload.wikimedia.org/wikipedia/commons/2/22/Kandinsky_-_Gelb-Rot-Blau%2C_1925.pn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en-GB" err="1"/>
              <a:t>Folientitel</a:t>
            </a:r>
            <a:endParaRPr lang="en-GB"/>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en-GB"/>
              <a:t>Folientitel</a:t>
            </a:r>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IL Scientific Method</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en-GB" err="1"/>
              <a:t>Folientitel</a:t>
            </a:r>
            <a:endParaRPr lang="en-GB"/>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IL Scientific Method</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IL Scientific Method</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IL Scientific Method</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IL Scientific Method</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IL Scientific Method</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IL Scientific Method</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IL Scientific Method</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en-GB"/>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IL Scientific Method</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en-GB"/>
              <a:t>Hier könnte ein Zitat stehen</a:t>
            </a:r>
            <a:br>
              <a:rPr lang="en-GB"/>
            </a:br>
            <a:r>
              <a:rPr lang="en-GB"/>
              <a:t>(Listenebene 1).</a:t>
            </a:r>
          </a:p>
          <a:p>
            <a:pPr lvl="1"/>
            <a:r>
              <a:rPr lang="en-GB"/>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en-GB"/>
              <a:t>Kontakt</a:t>
            </a:r>
          </a:p>
          <a:p>
            <a:pPr lvl="1"/>
            <a:r>
              <a:rPr lang="en-GB"/>
              <a:t>Position</a:t>
            </a:r>
          </a:p>
          <a:p>
            <a:pPr lvl="2"/>
            <a:r>
              <a:rPr lang="en-GB"/>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IL Scientific Method</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en-GB" sz="4000" b="1" kern="1200" baseline="0">
                <a:solidFill>
                  <a:schemeClr val="bg1"/>
                </a:solidFill>
                <a:latin typeface="Bookman Old Style" panose="02050604050505020204" pitchFamily="18" charset="0"/>
                <a:ea typeface="+mj-ea"/>
                <a:cs typeface="Calibri" panose="020F0502020204030204" pitchFamily="34" charset="0"/>
              </a:rPr>
              <a:t>So long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slide">
    <p:spTree>
      <p:nvGrpSpPr>
        <p:cNvPr id="1" name=""/>
        <p:cNvGrpSpPr/>
        <p:nvPr/>
      </p:nvGrpSpPr>
      <p:grpSpPr>
        <a:xfrm>
          <a:off x="0" y="0"/>
          <a:ext cx="0" cy="0"/>
          <a:chOff x="0" y="0"/>
          <a:chExt cx="0" cy="0"/>
        </a:xfrm>
      </p:grpSpPr>
      <p:sp>
        <p:nvSpPr>
          <p:cNvPr id="9" name="Rechteck 8"/>
          <p:cNvSpPr/>
          <p:nvPr userDrawn="1"/>
        </p:nvSpPr>
        <p:spPr>
          <a:xfrm>
            <a:off x="0" y="6654800"/>
            <a:ext cx="12192000" cy="202340"/>
          </a:xfrm>
          <a:prstGeom prst="rect">
            <a:avLst/>
          </a:prstGeom>
          <a:solidFill>
            <a:schemeClr val="bg1">
              <a:lumMod val="8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3" name="Rechteck 2"/>
          <p:cNvSpPr/>
          <p:nvPr userDrawn="1"/>
        </p:nvSpPr>
        <p:spPr>
          <a:xfrm>
            <a:off x="0" y="0"/>
            <a:ext cx="12192000" cy="692696"/>
          </a:xfrm>
          <a:prstGeom prst="rect">
            <a:avLst/>
          </a:prstGeom>
          <a:solidFill>
            <a:schemeClr val="accent6">
              <a:lumMod val="7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7" name="Titel 6"/>
          <p:cNvSpPr>
            <a:spLocks noGrp="1"/>
          </p:cNvSpPr>
          <p:nvPr>
            <p:ph type="title"/>
          </p:nvPr>
        </p:nvSpPr>
        <p:spPr>
          <a:xfrm>
            <a:off x="288032" y="93723"/>
            <a:ext cx="11903968" cy="457200"/>
          </a:xfrm>
          <a:prstGeom prst="rect">
            <a:avLst/>
          </a:prstGeom>
        </p:spPr>
        <p:txBody>
          <a:bodyPr vert="horz"/>
          <a:lstStyle>
            <a:lvl1pPr algn="l">
              <a:defRPr sz="2800" b="1" baseline="0">
                <a:solidFill>
                  <a:schemeClr val="bg1"/>
                </a:solidFill>
                <a:latin typeface="+mn-lt"/>
                <a:cs typeface="Arial"/>
              </a:defRPr>
            </a:lvl1pPr>
          </a:lstStyle>
          <a:p>
            <a:r>
              <a:rPr lang="en-GB" noProof="0" dirty="0" err="1"/>
              <a:t>Mastertitelformat</a:t>
            </a:r>
            <a:r>
              <a:rPr lang="en-GB" noProof="0" dirty="0"/>
              <a:t> </a:t>
            </a:r>
            <a:r>
              <a:rPr lang="en-GB" noProof="0" dirty="0" err="1"/>
              <a:t>bearbeiten</a:t>
            </a:r>
            <a:endParaRPr lang="en-GB" noProof="0" dirty="0"/>
          </a:p>
        </p:txBody>
      </p:sp>
      <p:sp>
        <p:nvSpPr>
          <p:cNvPr id="15" name="Inhaltsplatzhalter 14"/>
          <p:cNvSpPr>
            <a:spLocks noGrp="1"/>
          </p:cNvSpPr>
          <p:nvPr>
            <p:ph sz="quarter" idx="11" hasCustomPrompt="1"/>
          </p:nvPr>
        </p:nvSpPr>
        <p:spPr>
          <a:xfrm>
            <a:off x="309685" y="1052736"/>
            <a:ext cx="11688064" cy="5184576"/>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Asdfasdf</a:t>
            </a:r>
            <a:endParaRPr lang="en-GB" noProof="0" dirty="0"/>
          </a:p>
          <a:p>
            <a:pPr lvl="2"/>
            <a:r>
              <a:rPr lang="en-GB" noProof="0" dirty="0" err="1"/>
              <a:t>Sadfasdf</a:t>
            </a:r>
            <a:endParaRPr lang="en-GB" noProof="0" dirty="0"/>
          </a:p>
          <a:p>
            <a:pPr lvl="3"/>
            <a:r>
              <a:rPr lang="en-GB" noProof="0" dirty="0" err="1"/>
              <a:t>sdf</a:t>
            </a:r>
            <a:endParaRPr lang="en-GB" noProof="0" dirty="0"/>
          </a:p>
        </p:txBody>
      </p:sp>
      <p:sp>
        <p:nvSpPr>
          <p:cNvPr id="2" name="Textfeld 1"/>
          <p:cNvSpPr txBox="1"/>
          <p:nvPr userDrawn="1"/>
        </p:nvSpPr>
        <p:spPr>
          <a:xfrm>
            <a:off x="431371" y="6654396"/>
            <a:ext cx="3648405" cy="215444"/>
          </a:xfrm>
          <a:prstGeom prst="rect">
            <a:avLst/>
          </a:prstGeom>
          <a:noFill/>
        </p:spPr>
        <p:txBody>
          <a:bodyPr wrap="square" rtlCol="0">
            <a:spAutoFit/>
          </a:bodyPr>
          <a:lstStyle/>
          <a:p>
            <a:r>
              <a:rPr lang="de-AT" sz="800" dirty="0">
                <a:solidFill>
                  <a:schemeClr val="bg1">
                    <a:lumMod val="50000"/>
                  </a:schemeClr>
                </a:solidFill>
                <a:latin typeface="+mj-lt"/>
              </a:rPr>
              <a:t>SE Integrative Geographie</a:t>
            </a:r>
            <a:r>
              <a:rPr lang="de-AT" sz="800" baseline="0" dirty="0">
                <a:solidFill>
                  <a:schemeClr val="bg1">
                    <a:lumMod val="50000"/>
                  </a:schemeClr>
                </a:solidFill>
                <a:latin typeface="+mj-lt"/>
              </a:rPr>
              <a:t> </a:t>
            </a:r>
            <a:r>
              <a:rPr lang="de-AT" sz="800" dirty="0">
                <a:solidFill>
                  <a:schemeClr val="bg1">
                    <a:lumMod val="50000"/>
                  </a:schemeClr>
                </a:solidFill>
                <a:latin typeface="+mj-lt"/>
              </a:rPr>
              <a:t>| KMH</a:t>
            </a:r>
          </a:p>
        </p:txBody>
      </p:sp>
      <p:sp>
        <p:nvSpPr>
          <p:cNvPr id="6" name="Textfeld 5"/>
          <p:cNvSpPr txBox="1"/>
          <p:nvPr userDrawn="1"/>
        </p:nvSpPr>
        <p:spPr>
          <a:xfrm>
            <a:off x="11280576" y="6654396"/>
            <a:ext cx="512117" cy="215444"/>
          </a:xfrm>
          <a:prstGeom prst="rect">
            <a:avLst/>
          </a:prstGeom>
          <a:noFill/>
        </p:spPr>
        <p:txBody>
          <a:bodyPr wrap="square" rtlCol="0">
            <a:spAutoFit/>
          </a:bodyPr>
          <a:lstStyle/>
          <a:p>
            <a:pPr algn="r"/>
            <a:fld id="{D0D87B3D-9F2E-4AB4-9472-248B74A58E90}" type="slidenum">
              <a:rPr lang="de-AT" sz="800" smtClean="0">
                <a:solidFill>
                  <a:schemeClr val="bg1">
                    <a:lumMod val="50000"/>
                  </a:schemeClr>
                </a:solidFill>
                <a:latin typeface="+mj-lt"/>
              </a:rPr>
              <a:pPr algn="r"/>
              <a:t>‹Nr.›</a:t>
            </a:fld>
            <a:endParaRPr lang="de-AT" sz="800" dirty="0">
              <a:solidFill>
                <a:schemeClr val="bg1">
                  <a:lumMod val="50000"/>
                </a:schemeClr>
              </a:solidFill>
              <a:latin typeface="+mj-lt"/>
            </a:endParaRPr>
          </a:p>
        </p:txBody>
      </p:sp>
      <p:sp>
        <p:nvSpPr>
          <p:cNvPr id="4" name="Textplatzhalter 3"/>
          <p:cNvSpPr>
            <a:spLocks noGrp="1"/>
          </p:cNvSpPr>
          <p:nvPr>
            <p:ph type="body" sz="quarter" idx="12" hasCustomPrompt="1"/>
          </p:nvPr>
        </p:nvSpPr>
        <p:spPr>
          <a:xfrm>
            <a:off x="5903979" y="6654396"/>
            <a:ext cx="5183188" cy="215444"/>
          </a:xfrm>
          <a:prstGeom prst="rect">
            <a:avLst/>
          </a:prstGeom>
          <a:noFill/>
        </p:spPr>
        <p:txBody>
          <a:bodyPr wrap="square" rtlCol="0" anchor="ctr" anchorCtr="0">
            <a:norm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Tree>
    <p:extLst>
      <p:ext uri="{BB962C8B-B14F-4D97-AF65-F5344CB8AC3E}">
        <p14:creationId xmlns:p14="http://schemas.microsoft.com/office/powerpoint/2010/main" val="4030117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ntentslide">
    <p:spTree>
      <p:nvGrpSpPr>
        <p:cNvPr id="1" name=""/>
        <p:cNvGrpSpPr/>
        <p:nvPr/>
      </p:nvGrpSpPr>
      <p:grpSpPr>
        <a:xfrm>
          <a:off x="0" y="0"/>
          <a:ext cx="0" cy="0"/>
          <a:chOff x="0" y="0"/>
          <a:chExt cx="0" cy="0"/>
        </a:xfrm>
      </p:grpSpPr>
      <p:sp>
        <p:nvSpPr>
          <p:cNvPr id="9" name="Rechteck 8"/>
          <p:cNvSpPr/>
          <p:nvPr userDrawn="1"/>
        </p:nvSpPr>
        <p:spPr>
          <a:xfrm>
            <a:off x="0" y="6654800"/>
            <a:ext cx="12192000" cy="202340"/>
          </a:xfrm>
          <a:prstGeom prst="rect">
            <a:avLst/>
          </a:prstGeom>
          <a:solidFill>
            <a:schemeClr val="bg1">
              <a:lumMod val="8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3" name="Rechteck 2"/>
          <p:cNvSpPr/>
          <p:nvPr userDrawn="1"/>
        </p:nvSpPr>
        <p:spPr>
          <a:xfrm>
            <a:off x="0" y="0"/>
            <a:ext cx="12192000" cy="692696"/>
          </a:xfrm>
          <a:prstGeom prst="rect">
            <a:avLst/>
          </a:prstGeom>
          <a:solidFill>
            <a:schemeClr val="accent6">
              <a:lumMod val="75000"/>
            </a:schemeClr>
          </a:solidFill>
          <a:ln w="28575">
            <a:no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800" dirty="0"/>
          </a:p>
        </p:txBody>
      </p:sp>
      <p:sp>
        <p:nvSpPr>
          <p:cNvPr id="7" name="Titel 6"/>
          <p:cNvSpPr>
            <a:spLocks noGrp="1"/>
          </p:cNvSpPr>
          <p:nvPr>
            <p:ph type="title"/>
          </p:nvPr>
        </p:nvSpPr>
        <p:spPr>
          <a:xfrm>
            <a:off x="288032" y="93723"/>
            <a:ext cx="11903968" cy="457200"/>
          </a:xfrm>
          <a:prstGeom prst="rect">
            <a:avLst/>
          </a:prstGeom>
        </p:spPr>
        <p:txBody>
          <a:bodyPr vert="horz"/>
          <a:lstStyle>
            <a:lvl1pPr algn="l">
              <a:defRPr sz="2800" b="1" baseline="0">
                <a:solidFill>
                  <a:schemeClr val="bg1"/>
                </a:solidFill>
                <a:latin typeface="+mn-lt"/>
                <a:cs typeface="Arial"/>
              </a:defRPr>
            </a:lvl1pPr>
          </a:lstStyle>
          <a:p>
            <a:r>
              <a:rPr lang="en-GB" noProof="0" dirty="0" err="1"/>
              <a:t>Mastertitelformat</a:t>
            </a:r>
            <a:r>
              <a:rPr lang="en-GB" noProof="0" dirty="0"/>
              <a:t> </a:t>
            </a:r>
            <a:r>
              <a:rPr lang="en-GB" noProof="0" dirty="0" err="1"/>
              <a:t>bearbeiten</a:t>
            </a:r>
            <a:endParaRPr lang="en-GB" noProof="0" dirty="0"/>
          </a:p>
        </p:txBody>
      </p:sp>
      <p:sp>
        <p:nvSpPr>
          <p:cNvPr id="15" name="Inhaltsplatzhalter 14"/>
          <p:cNvSpPr>
            <a:spLocks noGrp="1"/>
          </p:cNvSpPr>
          <p:nvPr>
            <p:ph sz="quarter" idx="11" hasCustomPrompt="1"/>
          </p:nvPr>
        </p:nvSpPr>
        <p:spPr>
          <a:xfrm>
            <a:off x="309685" y="1181512"/>
            <a:ext cx="11688064" cy="4968552"/>
          </a:xfrm>
          <a:prstGeom prst="rect">
            <a:avLst/>
          </a:prstGeom>
        </p:spPr>
        <p:txBody>
          <a:bodyPr vert="horz" anchor="ctr"/>
          <a:lstStyle>
            <a:lvl1pPr marL="228600" indent="-228600" algn="l">
              <a:lnSpc>
                <a:spcPct val="114000"/>
              </a:lnSpc>
              <a:spcBef>
                <a:spcPts val="600"/>
              </a:spcBef>
              <a:spcAft>
                <a:spcPts val="0"/>
              </a:spcAft>
              <a:buFont typeface="Wingdings" pitchFamily="2" charset="2"/>
              <a:buChar char="§"/>
              <a:defRPr sz="2400" b="0" baseline="0">
                <a:solidFill>
                  <a:schemeClr val="tx1"/>
                </a:solidFill>
                <a:latin typeface="+mn-lt"/>
              </a:defRPr>
            </a:lvl1pPr>
            <a:lvl2pPr marL="658813" indent="-201613" algn="l">
              <a:lnSpc>
                <a:spcPct val="114000"/>
              </a:lnSpc>
              <a:spcBef>
                <a:spcPts val="600"/>
              </a:spcBef>
              <a:spcAft>
                <a:spcPts val="0"/>
              </a:spcAft>
              <a:buFont typeface="Arial" pitchFamily="34" charset="0"/>
              <a:buChar char="»"/>
              <a:defRPr sz="2100">
                <a:solidFill>
                  <a:schemeClr val="tx1"/>
                </a:solidFill>
              </a:defRPr>
            </a:lvl2pPr>
            <a:lvl3pPr marL="1108075" indent="-193675" algn="l">
              <a:lnSpc>
                <a:spcPct val="114000"/>
              </a:lnSpc>
              <a:spcBef>
                <a:spcPts val="600"/>
              </a:spcBef>
              <a:spcAft>
                <a:spcPts val="0"/>
              </a:spcAft>
              <a:buFont typeface="Symbol" pitchFamily="18" charset="2"/>
              <a:buChar char="-"/>
              <a:tabLst/>
              <a:defRPr sz="1800">
                <a:solidFill>
                  <a:schemeClr val="tx1"/>
                </a:solidFill>
              </a:defRPr>
            </a:lvl3pPr>
            <a:lvl4pPr marL="1520825" indent="-149225">
              <a:lnSpc>
                <a:spcPct val="114000"/>
              </a:lnSpc>
              <a:spcBef>
                <a:spcPts val="600"/>
              </a:spcBef>
              <a:buFont typeface="Arial" pitchFamily="34" charset="0"/>
              <a:buChar char="•"/>
              <a:defRPr sz="1600"/>
            </a:lvl4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Asdfasdf</a:t>
            </a:r>
            <a:endParaRPr lang="en-GB" noProof="0" dirty="0"/>
          </a:p>
          <a:p>
            <a:pPr lvl="2"/>
            <a:r>
              <a:rPr lang="en-GB" noProof="0" dirty="0" err="1"/>
              <a:t>Sadfasdf</a:t>
            </a:r>
            <a:endParaRPr lang="en-GB" noProof="0" dirty="0"/>
          </a:p>
          <a:p>
            <a:pPr lvl="3"/>
            <a:r>
              <a:rPr lang="en-GB" noProof="0" dirty="0" err="1"/>
              <a:t>sdf</a:t>
            </a:r>
            <a:endParaRPr lang="en-GB" noProof="0" dirty="0"/>
          </a:p>
        </p:txBody>
      </p:sp>
      <p:sp>
        <p:nvSpPr>
          <p:cNvPr id="2" name="Textfeld 1"/>
          <p:cNvSpPr txBox="1"/>
          <p:nvPr userDrawn="1"/>
        </p:nvSpPr>
        <p:spPr>
          <a:xfrm>
            <a:off x="431371" y="6654396"/>
            <a:ext cx="3648405" cy="215444"/>
          </a:xfrm>
          <a:prstGeom prst="rect">
            <a:avLst/>
          </a:prstGeom>
          <a:noFill/>
        </p:spPr>
        <p:txBody>
          <a:bodyPr wrap="square" rtlCol="0">
            <a:spAutoFit/>
          </a:bodyPr>
          <a:lstStyle/>
          <a:p>
            <a:r>
              <a:rPr lang="de-AT" sz="800" dirty="0">
                <a:solidFill>
                  <a:schemeClr val="bg1">
                    <a:lumMod val="50000"/>
                  </a:schemeClr>
                </a:solidFill>
                <a:latin typeface="+mj-lt"/>
              </a:rPr>
              <a:t>VO Wissenschaftstheoretische Grundlagen</a:t>
            </a:r>
            <a:r>
              <a:rPr lang="de-AT" sz="800" baseline="0" dirty="0">
                <a:solidFill>
                  <a:schemeClr val="bg1">
                    <a:lumMod val="50000"/>
                  </a:schemeClr>
                </a:solidFill>
                <a:latin typeface="+mj-lt"/>
              </a:rPr>
              <a:t> </a:t>
            </a:r>
            <a:r>
              <a:rPr lang="de-AT" sz="800" dirty="0">
                <a:solidFill>
                  <a:schemeClr val="bg1">
                    <a:lumMod val="50000"/>
                  </a:schemeClr>
                </a:solidFill>
                <a:latin typeface="+mj-lt"/>
              </a:rPr>
              <a:t>| KMH</a:t>
            </a:r>
          </a:p>
        </p:txBody>
      </p:sp>
      <p:sp>
        <p:nvSpPr>
          <p:cNvPr id="6" name="Textfeld 5"/>
          <p:cNvSpPr txBox="1"/>
          <p:nvPr userDrawn="1"/>
        </p:nvSpPr>
        <p:spPr>
          <a:xfrm>
            <a:off x="11280576" y="6654396"/>
            <a:ext cx="512117" cy="215444"/>
          </a:xfrm>
          <a:prstGeom prst="rect">
            <a:avLst/>
          </a:prstGeom>
          <a:noFill/>
        </p:spPr>
        <p:txBody>
          <a:bodyPr wrap="square" rtlCol="0">
            <a:spAutoFit/>
          </a:bodyPr>
          <a:lstStyle/>
          <a:p>
            <a:pPr algn="r"/>
            <a:fld id="{D0D87B3D-9F2E-4AB4-9472-248B74A58E90}" type="slidenum">
              <a:rPr lang="de-AT" sz="800" smtClean="0">
                <a:solidFill>
                  <a:schemeClr val="bg1">
                    <a:lumMod val="50000"/>
                  </a:schemeClr>
                </a:solidFill>
                <a:latin typeface="+mj-lt"/>
              </a:rPr>
              <a:pPr algn="r"/>
              <a:t>‹Nr.›</a:t>
            </a:fld>
            <a:endParaRPr lang="de-AT" sz="800" dirty="0">
              <a:solidFill>
                <a:schemeClr val="bg1">
                  <a:lumMod val="50000"/>
                </a:schemeClr>
              </a:solidFill>
              <a:latin typeface="+mj-lt"/>
            </a:endParaRPr>
          </a:p>
        </p:txBody>
      </p:sp>
      <p:sp>
        <p:nvSpPr>
          <p:cNvPr id="4" name="Textplatzhalter 3"/>
          <p:cNvSpPr>
            <a:spLocks noGrp="1"/>
          </p:cNvSpPr>
          <p:nvPr>
            <p:ph type="body" sz="quarter" idx="12" hasCustomPrompt="1"/>
          </p:nvPr>
        </p:nvSpPr>
        <p:spPr>
          <a:xfrm>
            <a:off x="5903979" y="6654396"/>
            <a:ext cx="5183188" cy="215444"/>
          </a:xfrm>
          <a:prstGeom prst="rect">
            <a:avLst/>
          </a:prstGeom>
          <a:noFill/>
        </p:spPr>
        <p:txBody>
          <a:bodyPr wrap="square" rtlCol="0" anchor="ctr" anchorCtr="0">
            <a:norm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Tree>
    <p:extLst>
      <p:ext uri="{BB962C8B-B14F-4D97-AF65-F5344CB8AC3E}">
        <p14:creationId xmlns:p14="http://schemas.microsoft.com/office/powerpoint/2010/main" val="2662979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bschnittsüberschrift">
    <p:spTree>
      <p:nvGrpSpPr>
        <p:cNvPr id="1" name=""/>
        <p:cNvGrpSpPr/>
        <p:nvPr/>
      </p:nvGrpSpPr>
      <p:grpSpPr>
        <a:xfrm>
          <a:off x="0" y="0"/>
          <a:ext cx="0" cy="0"/>
          <a:chOff x="0" y="0"/>
          <a:chExt cx="0" cy="0"/>
        </a:xfrm>
      </p:grpSpPr>
      <p:sp>
        <p:nvSpPr>
          <p:cNvPr id="7" name="Titel 6"/>
          <p:cNvSpPr>
            <a:spLocks noGrp="1"/>
          </p:cNvSpPr>
          <p:nvPr>
            <p:ph type="title"/>
          </p:nvPr>
        </p:nvSpPr>
        <p:spPr>
          <a:xfrm>
            <a:off x="431371" y="1268760"/>
            <a:ext cx="11760629" cy="457200"/>
          </a:xfrm>
          <a:prstGeom prst="rect">
            <a:avLst/>
          </a:prstGeom>
        </p:spPr>
        <p:txBody>
          <a:bodyPr vert="horz"/>
          <a:lstStyle>
            <a:lvl1pPr algn="l">
              <a:defRPr sz="2800" b="1" baseline="0">
                <a:solidFill>
                  <a:srgbClr val="E37823"/>
                </a:solidFill>
                <a:latin typeface="+mn-lt"/>
                <a:cs typeface="Arial"/>
              </a:defRPr>
            </a:lvl1pPr>
          </a:lstStyle>
          <a:p>
            <a:r>
              <a:rPr lang="de-AT" dirty="0"/>
              <a:t>Mastertitelformat bearbeiten</a:t>
            </a:r>
            <a:endParaRPr lang="de-DE" dirty="0"/>
          </a:p>
        </p:txBody>
      </p:sp>
      <p:sp>
        <p:nvSpPr>
          <p:cNvPr id="15" name="Inhaltsplatzhalter 14"/>
          <p:cNvSpPr>
            <a:spLocks noGrp="1"/>
          </p:cNvSpPr>
          <p:nvPr>
            <p:ph sz="quarter" idx="11" hasCustomPrompt="1"/>
          </p:nvPr>
        </p:nvSpPr>
        <p:spPr>
          <a:xfrm>
            <a:off x="431371" y="1844824"/>
            <a:ext cx="11329259" cy="4608512"/>
          </a:xfrm>
          <a:prstGeom prst="rect">
            <a:avLst/>
          </a:prstGeom>
        </p:spPr>
        <p:txBody>
          <a:bodyPr vert="horz"/>
          <a:lstStyle>
            <a:lvl1pPr marL="342891" indent="-342891" algn="l">
              <a:lnSpc>
                <a:spcPct val="114000"/>
              </a:lnSpc>
              <a:spcBef>
                <a:spcPts val="400"/>
              </a:spcBef>
              <a:spcAft>
                <a:spcPts val="0"/>
              </a:spcAft>
              <a:buFont typeface="Wingdings" pitchFamily="2" charset="2"/>
              <a:buChar char="§"/>
              <a:defRPr sz="2400" b="0" baseline="0">
                <a:solidFill>
                  <a:schemeClr val="tx1"/>
                </a:solidFill>
                <a:latin typeface="+mn-lt"/>
              </a:defRPr>
            </a:lvl1pPr>
            <a:lvl2pPr marL="742932" indent="-285744" algn="l">
              <a:lnSpc>
                <a:spcPct val="114000"/>
              </a:lnSpc>
              <a:spcBef>
                <a:spcPts val="400"/>
              </a:spcBef>
              <a:spcAft>
                <a:spcPts val="0"/>
              </a:spcAft>
              <a:buFont typeface="Arial" pitchFamily="34" charset="0"/>
              <a:buChar char="»"/>
              <a:defRPr sz="2100">
                <a:solidFill>
                  <a:schemeClr val="tx1"/>
                </a:solidFill>
              </a:defRPr>
            </a:lvl2pPr>
            <a:lvl3pPr marL="1142971" indent="-228594" algn="l">
              <a:lnSpc>
                <a:spcPct val="114000"/>
              </a:lnSpc>
              <a:spcBef>
                <a:spcPts val="400"/>
              </a:spcBef>
              <a:spcAft>
                <a:spcPts val="0"/>
              </a:spcAft>
              <a:buFont typeface="Symbol" pitchFamily="18" charset="2"/>
              <a:buChar char="-"/>
              <a:defRPr sz="1800">
                <a:solidFill>
                  <a:schemeClr val="tx1"/>
                </a:solidFill>
              </a:defRPr>
            </a:lvl3pPr>
            <a:lvl4pPr marL="1600160" indent="-228594">
              <a:lnSpc>
                <a:spcPct val="114000"/>
              </a:lnSpc>
              <a:spcBef>
                <a:spcPts val="400"/>
              </a:spcBef>
              <a:buFont typeface="Arial" pitchFamily="34" charset="0"/>
              <a:buChar char="•"/>
              <a:defRPr sz="1600"/>
            </a:lvl4pPr>
          </a:lstStyle>
          <a:p>
            <a:pPr lvl="0"/>
            <a:r>
              <a:rPr lang="de-AT" dirty="0"/>
              <a:t>Mastertextformat bearbeiten</a:t>
            </a:r>
          </a:p>
          <a:p>
            <a:pPr lvl="1"/>
            <a:r>
              <a:rPr lang="de-AT" dirty="0" err="1"/>
              <a:t>Asdfasdf</a:t>
            </a:r>
            <a:endParaRPr lang="de-AT" dirty="0"/>
          </a:p>
          <a:p>
            <a:pPr lvl="2"/>
            <a:r>
              <a:rPr lang="de-AT" dirty="0" err="1"/>
              <a:t>Sadfasdf</a:t>
            </a:r>
            <a:endParaRPr lang="de-AT" dirty="0"/>
          </a:p>
          <a:p>
            <a:pPr lvl="3"/>
            <a:r>
              <a:rPr lang="de-AT" dirty="0" err="1"/>
              <a:t>sdf</a:t>
            </a:r>
            <a:endParaRPr lang="de-AT" dirty="0"/>
          </a:p>
        </p:txBody>
      </p:sp>
      <p:sp>
        <p:nvSpPr>
          <p:cNvPr id="2" name="Textfeld 1"/>
          <p:cNvSpPr txBox="1"/>
          <p:nvPr userDrawn="1"/>
        </p:nvSpPr>
        <p:spPr>
          <a:xfrm>
            <a:off x="431371" y="6616981"/>
            <a:ext cx="3648405" cy="215444"/>
          </a:xfrm>
          <a:prstGeom prst="rect">
            <a:avLst/>
          </a:prstGeom>
          <a:noFill/>
        </p:spPr>
        <p:txBody>
          <a:bodyPr wrap="square" rtlCol="0">
            <a:spAutoFit/>
          </a:bodyPr>
          <a:lstStyle/>
          <a:p>
            <a:pPr marL="0" marR="0" lvl="0" indent="0" algn="l" defTabSz="457189" rtl="0" eaLnBrk="1" fontAlgn="base" latinLnBrk="0" hangingPunct="1">
              <a:lnSpc>
                <a:spcPct val="100000"/>
              </a:lnSpc>
              <a:spcBef>
                <a:spcPct val="0"/>
              </a:spcBef>
              <a:spcAft>
                <a:spcPct val="0"/>
              </a:spcAft>
              <a:buClrTx/>
              <a:buSzTx/>
              <a:buFontTx/>
              <a:buNone/>
              <a:tabLst/>
              <a:defRPr/>
            </a:pPr>
            <a:r>
              <a:rPr kumimoji="0" lang="de-AT" sz="800" b="0" i="0" u="none" strike="noStrike" kern="1200" cap="none" spc="0" normalizeH="0" baseline="0" noProof="0" dirty="0">
                <a:ln>
                  <a:noFill/>
                </a:ln>
                <a:solidFill>
                  <a:prstClr val="black"/>
                </a:solidFill>
                <a:effectLst/>
                <a:uLnTx/>
                <a:uFillTx/>
                <a:latin typeface="Calibri"/>
                <a:ea typeface="ＭＳ Ｐゴシック" pitchFamily="-104" charset="-128"/>
                <a:cs typeface="+mn-cs"/>
              </a:rPr>
              <a:t>VU Sozialwiss. Methoden |  KMH</a:t>
            </a:r>
          </a:p>
        </p:txBody>
      </p:sp>
      <p:sp>
        <p:nvSpPr>
          <p:cNvPr id="6" name="Textfeld 5"/>
          <p:cNvSpPr txBox="1"/>
          <p:nvPr userDrawn="1"/>
        </p:nvSpPr>
        <p:spPr>
          <a:xfrm>
            <a:off x="11280576" y="6616982"/>
            <a:ext cx="512117" cy="215444"/>
          </a:xfrm>
          <a:prstGeom prst="rect">
            <a:avLst/>
          </a:prstGeom>
          <a:noFill/>
        </p:spPr>
        <p:txBody>
          <a:bodyPr wrap="square" rtlCol="0">
            <a:spAutoFit/>
          </a:bodyPr>
          <a:lstStyle/>
          <a:p>
            <a:pPr algn="r"/>
            <a:fld id="{D0D87B3D-9F2E-4AB4-9472-248B74A58E90}" type="slidenum">
              <a:rPr lang="de-AT" sz="800" smtClean="0">
                <a:latin typeface="+mj-lt"/>
              </a:rPr>
              <a:pPr algn="r"/>
              <a:t>‹Nr.›</a:t>
            </a:fld>
            <a:endParaRPr lang="de-AT" sz="800" dirty="0">
              <a:latin typeface="+mj-lt"/>
            </a:endParaRPr>
          </a:p>
        </p:txBody>
      </p:sp>
      <p:sp>
        <p:nvSpPr>
          <p:cNvPr id="4" name="Textplatzhalter 3"/>
          <p:cNvSpPr>
            <a:spLocks noGrp="1"/>
          </p:cNvSpPr>
          <p:nvPr>
            <p:ph type="body" sz="quarter" idx="12" hasCustomPrompt="1"/>
          </p:nvPr>
        </p:nvSpPr>
        <p:spPr>
          <a:xfrm>
            <a:off x="5903981" y="6611469"/>
            <a:ext cx="5183188" cy="226472"/>
          </a:xfrm>
          <a:prstGeom prst="rect">
            <a:avLst/>
          </a:prstGeom>
          <a:noFill/>
        </p:spPr>
        <p:txBody>
          <a:bodyPr wrap="square" rtlCol="0" anchor="ctr" anchorCtr="0">
            <a:spAutoFit/>
          </a:bodyPr>
          <a:lstStyle>
            <a:lvl1pPr marL="0" indent="0" algn="r">
              <a:buNone/>
              <a:defRPr lang="de-DE" sz="800" smtClean="0">
                <a:solidFill>
                  <a:schemeClr val="bg1">
                    <a:lumMod val="50000"/>
                  </a:schemeClr>
                </a:solidFill>
                <a:latin typeface="+mj-lt"/>
                <a:ea typeface="ＭＳ Ｐゴシック" pitchFamily="-104" charset="-128"/>
                <a:cs typeface="+mn-cs"/>
              </a:defRPr>
            </a:lvl1pPr>
            <a:lvl2pPr>
              <a:defRPr lang="de-DE" smtClean="0">
                <a:latin typeface="Arial" charset="0"/>
                <a:ea typeface="ＭＳ Ｐゴシック" pitchFamily="-104" charset="-128"/>
              </a:defRPr>
            </a:lvl2pPr>
            <a:lvl3pPr>
              <a:defRPr lang="de-DE" smtClean="0">
                <a:latin typeface="Arial" charset="0"/>
                <a:ea typeface="ＭＳ Ｐゴシック" pitchFamily="-104" charset="-128"/>
              </a:defRPr>
            </a:lvl3pPr>
            <a:lvl4pPr>
              <a:defRPr lang="de-DE" smtClean="0">
                <a:latin typeface="Arial" charset="0"/>
                <a:ea typeface="ＭＳ Ｐゴシック" pitchFamily="-104" charset="-128"/>
              </a:defRPr>
            </a:lvl4pPr>
            <a:lvl5pPr>
              <a:defRPr lang="de-AT">
                <a:latin typeface="Arial" charset="0"/>
                <a:ea typeface="ＭＳ Ｐゴシック" pitchFamily="-104" charset="-128"/>
              </a:defRPr>
            </a:lvl5pPr>
          </a:lstStyle>
          <a:p>
            <a:pPr lvl="0" algn="r">
              <a:spcBef>
                <a:spcPct val="0"/>
              </a:spcBef>
            </a:pPr>
            <a:r>
              <a:rPr lang="de-AT" dirty="0" err="1"/>
              <a:t>asdfasdfasdf</a:t>
            </a:r>
            <a:endParaRPr lang="de-AT" dirty="0"/>
          </a:p>
        </p:txBody>
      </p:sp>
    </p:spTree>
    <p:extLst>
      <p:ext uri="{BB962C8B-B14F-4D97-AF65-F5344CB8AC3E}">
        <p14:creationId xmlns:p14="http://schemas.microsoft.com/office/powerpoint/2010/main" val="348947787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564904"/>
            <a:ext cx="4967326" cy="1440000"/>
          </a:xfrm>
        </p:spPr>
        <p:txBody>
          <a:bodyPr anchor="ctr">
            <a:noAutofit/>
          </a:bodyPr>
          <a:lstStyle>
            <a:lvl1pPr algn="r">
              <a:defRPr sz="3200" baseline="0">
                <a:solidFill>
                  <a:schemeClr val="bg1"/>
                </a:solidFill>
              </a:defRPr>
            </a:lvl1pPr>
          </a:lstStyle>
          <a:p>
            <a:r>
              <a:rPr lang="en-GB"/>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581208"/>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en-GB"/>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en-GB"/>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en-GB"/>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en-GB"/>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en-GB"/>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a:t>Mastertitelformat bearbeiten</a:t>
            </a:r>
            <a:endParaRPr lang="de-AT"/>
          </a:p>
        </p:txBody>
      </p:sp>
      <p:sp>
        <p:nvSpPr>
          <p:cNvPr id="3" name="Rechteck 2">
            <a:hlinkClick r:id="rId3"/>
            <a:extLst>
              <a:ext uri="{FF2B5EF4-FFF2-40B4-BE49-F238E27FC236}">
                <a16:creationId xmlns:a16="http://schemas.microsoft.com/office/drawing/2014/main" id="{607E287C-868F-731F-D059-C1E6804CF025}"/>
              </a:ext>
            </a:extLst>
          </p:cNvPr>
          <p:cNvSpPr/>
          <p:nvPr userDrawn="1"/>
        </p:nvSpPr>
        <p:spPr>
          <a:xfrm>
            <a:off x="296673" y="6560073"/>
            <a:ext cx="4572000" cy="200055"/>
          </a:xfrm>
          <a:prstGeom prst="rect">
            <a:avLst/>
          </a:prstGeom>
        </p:spPr>
        <p:txBody>
          <a:bodyPr>
            <a:spAutoFit/>
          </a:bodyPr>
          <a:lstStyle/>
          <a:p>
            <a:pPr defTabSz="457200"/>
            <a:r>
              <a:rPr lang="de-AT" sz="700" dirty="0">
                <a:solidFill>
                  <a:schemeClr val="tx1"/>
                </a:solidFill>
                <a:cs typeface="Calibri" panose="020F0502020204030204" pitchFamily="34" charset="0"/>
              </a:rPr>
              <a:t>(Kandinsky, PD,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476672"/>
            <a:ext cx="8928100" cy="792000"/>
          </a:xfrm>
        </p:spPr>
        <p:txBody>
          <a:bodyPr/>
          <a:lstStyle/>
          <a:p>
            <a:r>
              <a:rPr lang="en-GB" noProof="0" err="1"/>
              <a:t>Folientitel</a:t>
            </a:r>
            <a:endParaRPr lang="en-GB" noProof="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556793"/>
            <a:ext cx="10800675" cy="4607472"/>
          </a:xfrm>
          <a:prstGeom prst="rect">
            <a:avLst/>
          </a:prstGeom>
        </p:spPr>
        <p:txBody>
          <a:bodyPr anchor="ctr"/>
          <a:lstStyle/>
          <a:p>
            <a:pPr lvl="0"/>
            <a:r>
              <a:rPr lang="en-GB" noProof="0"/>
              <a:t>Das </a:t>
            </a:r>
            <a:r>
              <a:rPr lang="en-GB" noProof="0" err="1"/>
              <a:t>ist</a:t>
            </a:r>
            <a:r>
              <a:rPr lang="en-GB" noProof="0"/>
              <a:t> </a:t>
            </a:r>
            <a:r>
              <a:rPr lang="en-GB" noProof="0" err="1"/>
              <a:t>ein</a:t>
            </a:r>
            <a:r>
              <a:rPr lang="en-GB" noProof="0"/>
              <a:t> </a:t>
            </a:r>
            <a:r>
              <a:rPr lang="en-GB" noProof="0" err="1"/>
              <a:t>Fließtext</a:t>
            </a:r>
            <a:r>
              <a:rPr lang="en-GB" noProof="0"/>
              <a:t>. </a:t>
            </a:r>
            <a:r>
              <a:rPr lang="en-GB" noProof="0" err="1"/>
              <a:t>Nutzen</a:t>
            </a:r>
            <a:r>
              <a:rPr lang="en-GB" noProof="0"/>
              <a:t> Sie die </a:t>
            </a:r>
            <a:r>
              <a:rPr lang="en-GB" noProof="0" err="1"/>
              <a:t>Schaltflächen</a:t>
            </a:r>
            <a:r>
              <a:rPr lang="en-GB" noProof="0"/>
              <a:t> „</a:t>
            </a:r>
            <a:r>
              <a:rPr lang="en-GB" noProof="0" err="1"/>
              <a:t>Listenebene</a:t>
            </a:r>
            <a:r>
              <a:rPr lang="en-GB" noProof="0"/>
              <a:t> </a:t>
            </a:r>
            <a:r>
              <a:rPr lang="en-GB" noProof="0" err="1"/>
              <a:t>erhöhen</a:t>
            </a:r>
            <a:r>
              <a:rPr lang="en-GB" noProof="0"/>
              <a:t>“ </a:t>
            </a:r>
            <a:r>
              <a:rPr lang="en-GB" noProof="0" err="1"/>
              <a:t>bzw</a:t>
            </a:r>
            <a:r>
              <a:rPr lang="en-GB" noProof="0"/>
              <a:t>. „</a:t>
            </a:r>
            <a:r>
              <a:rPr lang="en-GB" noProof="0" err="1"/>
              <a:t>verringern</a:t>
            </a:r>
            <a:r>
              <a:rPr lang="en-GB" noProof="0"/>
              <a:t>“ (auf der </a:t>
            </a:r>
            <a:r>
              <a:rPr lang="en-GB" noProof="0" err="1"/>
              <a:t>Registerlasche</a:t>
            </a:r>
            <a:r>
              <a:rPr lang="en-GB" noProof="0"/>
              <a:t> „Start“), um die </a:t>
            </a:r>
            <a:r>
              <a:rPr lang="en-GB" noProof="0" err="1"/>
              <a:t>vordefinierten</a:t>
            </a:r>
            <a:r>
              <a:rPr lang="en-GB" noProof="0"/>
              <a:t> </a:t>
            </a:r>
            <a:r>
              <a:rPr lang="en-GB" noProof="0" err="1"/>
              <a:t>Textformatierungen</a:t>
            </a:r>
            <a:r>
              <a:rPr lang="en-GB" noProof="0"/>
              <a:t> </a:t>
            </a:r>
            <a:r>
              <a:rPr lang="en-GB" noProof="0" err="1"/>
              <a:t>anzusteuern</a:t>
            </a:r>
            <a:r>
              <a:rPr lang="en-GB" noProof="0"/>
              <a:t>.</a:t>
            </a:r>
          </a:p>
          <a:p>
            <a:pPr lvl="1"/>
            <a:r>
              <a:rPr lang="en-GB" noProof="0" err="1"/>
              <a:t>Zweite</a:t>
            </a:r>
            <a:r>
              <a:rPr lang="en-GB" noProof="0"/>
              <a:t> Ebene</a:t>
            </a:r>
          </a:p>
          <a:p>
            <a:pPr lvl="2"/>
            <a:r>
              <a:rPr lang="en-GB" noProof="0" err="1"/>
              <a:t>Dritte</a:t>
            </a:r>
            <a:r>
              <a:rPr lang="en-GB" noProof="0"/>
              <a:t> Ebene</a:t>
            </a:r>
          </a:p>
          <a:p>
            <a:pPr lvl="3"/>
            <a:r>
              <a:rPr lang="en-GB" noProof="0" err="1"/>
              <a:t>Vierte</a:t>
            </a:r>
            <a:r>
              <a:rPr lang="en-GB" noProof="0"/>
              <a:t>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err="1"/>
              <a:t>Folientitel</a:t>
            </a:r>
            <a:endParaRPr lang="en-GB"/>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en-GB"/>
              <a:t>Das </a:t>
            </a:r>
            <a:r>
              <a:rPr lang="en-GB" err="1"/>
              <a:t>ist</a:t>
            </a:r>
            <a:r>
              <a:rPr lang="en-GB"/>
              <a:t> </a:t>
            </a:r>
            <a:r>
              <a:rPr lang="en-GB" err="1"/>
              <a:t>ein</a:t>
            </a:r>
            <a:r>
              <a:rPr lang="en-GB"/>
              <a:t> </a:t>
            </a:r>
            <a:r>
              <a:rPr lang="en-GB" err="1"/>
              <a:t>Fließtext</a:t>
            </a:r>
            <a:r>
              <a:rPr lang="en-GB"/>
              <a:t>. </a:t>
            </a:r>
            <a:r>
              <a:rPr lang="en-GB" err="1"/>
              <a:t>Nutzen</a:t>
            </a:r>
            <a:r>
              <a:rPr lang="en-GB"/>
              <a:t> Sie die </a:t>
            </a:r>
            <a:r>
              <a:rPr lang="en-GB" err="1"/>
              <a:t>Schaltflächen</a:t>
            </a:r>
            <a:r>
              <a:rPr lang="en-GB"/>
              <a:t> „</a:t>
            </a:r>
            <a:r>
              <a:rPr lang="en-GB" err="1"/>
              <a:t>Listenebene</a:t>
            </a:r>
            <a:r>
              <a:rPr lang="en-GB"/>
              <a:t> </a:t>
            </a:r>
            <a:r>
              <a:rPr lang="en-GB" err="1"/>
              <a:t>erhöhen</a:t>
            </a:r>
            <a:r>
              <a:rPr lang="en-GB"/>
              <a:t>“ </a:t>
            </a:r>
            <a:r>
              <a:rPr lang="en-GB" err="1"/>
              <a:t>bzw</a:t>
            </a:r>
            <a:r>
              <a:rPr lang="en-GB"/>
              <a:t>. „</a:t>
            </a:r>
            <a:r>
              <a:rPr lang="en-GB" err="1"/>
              <a:t>verringern</a:t>
            </a:r>
            <a:r>
              <a:rPr lang="en-GB"/>
              <a:t>“ (auf der </a:t>
            </a:r>
            <a:r>
              <a:rPr lang="en-GB" err="1"/>
              <a:t>Registerlasche</a:t>
            </a:r>
            <a:r>
              <a:rPr lang="en-GB"/>
              <a:t> „Start“), um die </a:t>
            </a:r>
            <a:r>
              <a:rPr lang="en-GB" err="1"/>
              <a:t>vordefinierten</a:t>
            </a:r>
            <a:r>
              <a:rPr lang="en-GB"/>
              <a:t> </a:t>
            </a:r>
            <a:r>
              <a:rPr lang="en-GB" err="1"/>
              <a:t>Textformatierungen</a:t>
            </a:r>
            <a:r>
              <a:rPr lang="en-GB"/>
              <a:t> </a:t>
            </a:r>
            <a:r>
              <a:rPr lang="en-GB" err="1"/>
              <a:t>anzusteuern</a:t>
            </a:r>
            <a:r>
              <a:rPr lang="en-GB"/>
              <a:t>.</a:t>
            </a:r>
          </a:p>
          <a:p>
            <a:pPr lvl="1"/>
            <a:r>
              <a:rPr lang="en-GB" err="1"/>
              <a:t>Zweite</a:t>
            </a:r>
            <a:r>
              <a:rPr lang="en-GB"/>
              <a:t> Ebene</a:t>
            </a:r>
          </a:p>
          <a:p>
            <a:pPr lvl="2"/>
            <a:r>
              <a:rPr lang="en-GB" err="1"/>
              <a:t>Dritte</a:t>
            </a:r>
            <a:r>
              <a:rPr lang="en-GB"/>
              <a:t> Ebene</a:t>
            </a:r>
          </a:p>
          <a:p>
            <a:pPr lvl="3"/>
            <a:r>
              <a:rPr lang="en-GB" err="1"/>
              <a:t>Vierte</a:t>
            </a:r>
            <a:r>
              <a:rPr lang="en-GB"/>
              <a:t>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en-GB"/>
              <a:t>Folientitel</a:t>
            </a:r>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en-GB"/>
              <a:t>Das ist ein Fließtext. Nutzen Sie die Schaltflächen „Listenebene erhöhen“ bzw. „verringern“ (auf der Registerlasche „Start“), um die vordefinierten Textformatierungen anzusteuern.</a:t>
            </a:r>
          </a:p>
          <a:p>
            <a:pPr lvl="1"/>
            <a:r>
              <a:rPr lang="en-GB"/>
              <a:t>Zweite Ebene</a:t>
            </a:r>
          </a:p>
          <a:p>
            <a:pPr lvl="2"/>
            <a:r>
              <a:rPr lang="en-GB"/>
              <a:t>Dritte Ebene</a:t>
            </a:r>
          </a:p>
          <a:p>
            <a:pPr lvl="3"/>
            <a:r>
              <a:rPr lang="en-GB"/>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IL Scientific Method</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de-DE" smtClean="0"/>
              <a:pPr/>
              <a:t>‹Nr.›</a:t>
            </a:fld>
            <a:endParaRPr lang="de-DE"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476672"/>
            <a:ext cx="9360675" cy="792000"/>
          </a:xfrm>
          <a:prstGeom prst="rect">
            <a:avLst/>
          </a:prstGeom>
        </p:spPr>
        <p:txBody>
          <a:bodyPr vert="horz" lIns="0" tIns="0" rIns="0" bIns="0" rtlCol="0" anchor="t" anchorCtr="0">
            <a:noAutofit/>
          </a:bodyPr>
          <a:lstStyle/>
          <a:p>
            <a:r>
              <a:rPr lang="de-DE"/>
              <a:t>Titelmasterformat durch Klicken bearbeiten</a:t>
            </a:r>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de-DE"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de-DE" dirty="0"/>
              <a:t>KMH | IL Scientific Method</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484786"/>
            <a:ext cx="10800676" cy="4692177"/>
          </a:xfrm>
          <a:prstGeom prst="rect">
            <a:avLst/>
          </a:prstGeom>
        </p:spPr>
        <p:txBody>
          <a:bodyPr vert="horz" lIns="91440" tIns="45720" rIns="91440" bIns="45720" rtlCol="0" anchor="ctr">
            <a:normAutofit/>
          </a:bodyPr>
          <a:lstStyle/>
          <a:p>
            <a:pPr lvl="0"/>
            <a:r>
              <a:rPr lang="en-US"/>
              <a:t>First</a:t>
            </a:r>
          </a:p>
          <a:p>
            <a:pPr lvl="1"/>
            <a:r>
              <a:rPr lang="en-US"/>
              <a:t>Second</a:t>
            </a:r>
          </a:p>
          <a:p>
            <a:pPr lvl="2"/>
            <a:r>
              <a:rPr lang="en-US"/>
              <a:t>Third</a:t>
            </a:r>
          </a:p>
          <a:p>
            <a:pPr lvl="3"/>
            <a:r>
              <a:rPr lang="en-US"/>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3" r:id="rId27"/>
    <p:sldLayoutId id="2147483704" r:id="rId28"/>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upload.wikimedia.org/wikipedia/commons/b/b2/20181204_Warming_stripes_%28global%2C_WMO%2C_1850-2018%29_-_Climate_Lab_Book_%28Ed_Hawkins%29.svg"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de.wikipedia.org/wiki/Datei:Wright_Alchemist.jpg" TargetMode="Externa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kamihoeferl.at/lehre/vu_sozwiss_2/"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kamihoeferl.at/lehre/vu_sozwiss_1"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WORKimage">
            <a:hlinkClick r:id="rId3"/>
            <a:extLst>
              <a:ext uri="{FF2B5EF4-FFF2-40B4-BE49-F238E27FC236}">
                <a16:creationId xmlns:a16="http://schemas.microsoft.com/office/drawing/2014/main" id="{AEB3E22D-6DE0-523D-8EDF-1DA61FB94663}"/>
              </a:ext>
            </a:extLst>
          </p:cNvPr>
          <p:cNvPicPr>
            <a:picLocks noGrp="1" noChangeAspect="1"/>
          </p:cNvPicPr>
          <p:nvPr>
            <p:ph type="pic" idx="11"/>
          </p:nvPr>
        </p:nvPicPr>
        <p:blipFill rotWithShape="1">
          <a:blip r:embed="rId4">
            <a:extLst>
              <a:ext uri="{28A0092B-C50C-407E-A947-70E740481C1C}">
                <a14:useLocalDpi xmlns:a14="http://schemas.microsoft.com/office/drawing/2010/main" val="0"/>
              </a:ext>
            </a:extLst>
          </a:blip>
          <a:srcRect l="14398" t="17161" r="266"/>
          <a:stretch/>
        </p:blipFill>
        <p:spPr>
          <a:xfrm>
            <a:off x="0" y="0"/>
            <a:ext cx="5447928" cy="6858000"/>
          </a:xfrm>
          <a:ln w="6350">
            <a:solidFill>
              <a:schemeClr val="tx1"/>
            </a:solidFill>
          </a:ln>
          <a:effectLst>
            <a:outerShdw blurRad="254000" dist="107763" dir="2699994" algn="tl">
              <a:prstClr val="black">
                <a:alpha val="40000"/>
              </a:prstClr>
            </a:outerShdw>
          </a:effectLst>
        </p:spPr>
      </p:pic>
      <p:sp>
        <p:nvSpPr>
          <p:cNvPr id="14" name="Title 2">
            <a:extLst>
              <a:ext uri="{FF2B5EF4-FFF2-40B4-BE49-F238E27FC236}">
                <a16:creationId xmlns:a16="http://schemas.microsoft.com/office/drawing/2014/main" id="{A09609F1-6EA7-6EA9-92EC-AE0AF88F0A9E}"/>
              </a:ext>
            </a:extLst>
          </p:cNvPr>
          <p:cNvSpPr>
            <a:spLocks noGrp="1"/>
          </p:cNvSpPr>
          <p:nvPr>
            <p:ph type="ctrTitle"/>
          </p:nvPr>
        </p:nvSpPr>
        <p:spPr>
          <a:xfrm>
            <a:off x="6527998" y="2564904"/>
            <a:ext cx="4967327" cy="1440000"/>
          </a:xfrm>
        </p:spPr>
        <p:txBody>
          <a:bodyPr/>
          <a:lstStyle/>
          <a:p>
            <a:r>
              <a:rPr lang="en-GB" dirty="0"/>
              <a:t>Gather &amp; analyse Data</a:t>
            </a:r>
          </a:p>
        </p:txBody>
      </p:sp>
      <p:sp>
        <p:nvSpPr>
          <p:cNvPr id="16" name="Subtitle 3">
            <a:extLst>
              <a:ext uri="{FF2B5EF4-FFF2-40B4-BE49-F238E27FC236}">
                <a16:creationId xmlns:a16="http://schemas.microsoft.com/office/drawing/2014/main" id="{09DA90B5-E494-4AF0-3BA0-1AADFE147CFF}"/>
              </a:ext>
            </a:extLst>
          </p:cNvPr>
          <p:cNvSpPr>
            <a:spLocks noGrp="1"/>
          </p:cNvSpPr>
          <p:nvPr>
            <p:ph type="subTitle" idx="1"/>
          </p:nvPr>
        </p:nvSpPr>
        <p:spPr/>
        <p:txBody>
          <a:bodyPr/>
          <a:lstStyle/>
          <a:p>
            <a:r>
              <a:rPr lang="en-GB" dirty="0"/>
              <a:t>IL “Scientific Method and Analysis”</a:t>
            </a:r>
            <a:br>
              <a:rPr lang="en-GB" dirty="0"/>
            </a:br>
            <a:r>
              <a:rPr lang="en-GB" dirty="0"/>
              <a:t>WS 24-25</a:t>
            </a:r>
          </a:p>
        </p:txBody>
      </p:sp>
      <p:sp>
        <p:nvSpPr>
          <p:cNvPr id="18" name="Text Placeholder 4">
            <a:extLst>
              <a:ext uri="{FF2B5EF4-FFF2-40B4-BE49-F238E27FC236}">
                <a16:creationId xmlns:a16="http://schemas.microsoft.com/office/drawing/2014/main" id="{8A7C6AC3-7594-83B2-4B1C-C50B903A78D6}"/>
              </a:ext>
            </a:extLst>
          </p:cNvPr>
          <p:cNvSpPr>
            <a:spLocks noGrp="1"/>
          </p:cNvSpPr>
          <p:nvPr>
            <p:ph type="body" sz="quarter" idx="10"/>
          </p:nvPr>
        </p:nvSpPr>
        <p:spPr/>
        <p:txBody>
          <a:bodyPr>
            <a:normAutofit fontScale="77500" lnSpcReduction="20000"/>
          </a:bodyPr>
          <a:lstStyle/>
          <a:p>
            <a:r>
              <a:rPr lang="en-GB" dirty="0"/>
              <a:t>Kami Höferl</a:t>
            </a:r>
          </a:p>
        </p:txBody>
      </p:sp>
      <p:sp>
        <p:nvSpPr>
          <p:cNvPr id="2" name="Textfeld 1">
            <a:hlinkClick r:id="rId5"/>
            <a:extLst>
              <a:ext uri="{FF2B5EF4-FFF2-40B4-BE49-F238E27FC236}">
                <a16:creationId xmlns:a16="http://schemas.microsoft.com/office/drawing/2014/main" id="{E5AE54A1-B407-0FAF-EF5E-00BBCFE38EED}"/>
              </a:ext>
            </a:extLst>
          </p:cNvPr>
          <p:cNvSpPr txBox="1"/>
          <p:nvPr/>
        </p:nvSpPr>
        <p:spPr>
          <a:xfrm>
            <a:off x="191344" y="6453336"/>
            <a:ext cx="4032448" cy="172355"/>
          </a:xfrm>
          <a:prstGeom prst="rect">
            <a:avLst/>
          </a:prstGeom>
          <a:noFill/>
        </p:spPr>
        <p:txBody>
          <a:bodyPr wrap="square" lIns="0" tIns="0" rIns="0" bIns="0" rtlCol="0">
            <a:spAutoFit/>
          </a:bodyPr>
          <a:lstStyle/>
          <a:p>
            <a:pPr algn="l">
              <a:lnSpc>
                <a:spcPct val="120000"/>
              </a:lnSpc>
              <a:spcBef>
                <a:spcPts val="800"/>
              </a:spcBef>
            </a:pPr>
            <a:r>
              <a:rPr lang="en-GB" sz="1000" dirty="0">
                <a:solidFill>
                  <a:srgbClr val="9CA8B2"/>
                </a:solidFill>
              </a:rPr>
              <a:t>(Wright of Derby	, Wikimedia, PD)</a:t>
            </a:r>
          </a:p>
        </p:txBody>
      </p:sp>
      <p:pic>
        <p:nvPicPr>
          <p:cNvPr id="3" name="Picture 9">
            <a:extLst>
              <a:ext uri="{FF2B5EF4-FFF2-40B4-BE49-F238E27FC236}">
                <a16:creationId xmlns:a16="http://schemas.microsoft.com/office/drawing/2014/main" id="{61047E16-0ACD-7593-2BE4-1CAD592D61C1}"/>
              </a:ext>
            </a:extLst>
          </p:cNvPr>
          <p:cNvPicPr>
            <a:picLocks noChangeAspect="1"/>
          </p:cNvPicPr>
          <p:nvPr/>
        </p:nvPicPr>
        <p:blipFill>
          <a:blip r:embed="rId6"/>
          <a:stretch>
            <a:fillRect/>
          </a:stretch>
        </p:blipFill>
        <p:spPr>
          <a:xfrm>
            <a:off x="9926107" y="6061794"/>
            <a:ext cx="490373" cy="223392"/>
          </a:xfrm>
          <a:prstGeom prst="rect">
            <a:avLst/>
          </a:prstGeom>
        </p:spPr>
      </p:pic>
    </p:spTree>
    <p:extLst>
      <p:ext uri="{BB962C8B-B14F-4D97-AF65-F5344CB8AC3E}">
        <p14:creationId xmlns:p14="http://schemas.microsoft.com/office/powerpoint/2010/main" val="384933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4D56BE3-FBBB-68E0-AAC9-58EB25C20C2D}"/>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901254B2-A3D2-8FB3-029E-9ECAE02121F6}"/>
              </a:ext>
            </a:extLst>
          </p:cNvPr>
          <p:cNvSpPr>
            <a:spLocks noGrp="1"/>
          </p:cNvSpPr>
          <p:nvPr>
            <p:ph type="title"/>
          </p:nvPr>
        </p:nvSpPr>
        <p:spPr/>
        <p:txBody>
          <a:bodyPr/>
          <a:lstStyle/>
          <a:p>
            <a:r>
              <a:rPr lang="en-GB" dirty="0"/>
              <a:t>Measurement in Surveys</a:t>
            </a:r>
          </a:p>
        </p:txBody>
      </p:sp>
      <p:sp>
        <p:nvSpPr>
          <p:cNvPr id="4" name="Inhaltsplatzhalter 3">
            <a:extLst>
              <a:ext uri="{FF2B5EF4-FFF2-40B4-BE49-F238E27FC236}">
                <a16:creationId xmlns:a16="http://schemas.microsoft.com/office/drawing/2014/main" id="{843DF75A-48F3-9C95-18C9-16CCCA4F826E}"/>
              </a:ext>
            </a:extLst>
          </p:cNvPr>
          <p:cNvSpPr>
            <a:spLocks noGrp="1"/>
          </p:cNvSpPr>
          <p:nvPr>
            <p:ph idx="1"/>
          </p:nvPr>
        </p:nvSpPr>
        <p:spPr>
          <a:xfrm>
            <a:off x="695325" y="1556793"/>
            <a:ext cx="4185286" cy="4607472"/>
          </a:xfrm>
        </p:spPr>
        <p:txBody>
          <a:bodyPr/>
          <a:lstStyle/>
          <a:p>
            <a:pPr marL="0" indent="0">
              <a:lnSpc>
                <a:spcPct val="150000"/>
              </a:lnSpc>
              <a:buNone/>
            </a:pPr>
            <a:r>
              <a:rPr lang="en-GB" b="1" dirty="0"/>
              <a:t>Measurement = assignment of</a:t>
            </a:r>
          </a:p>
          <a:p>
            <a:pPr>
              <a:lnSpc>
                <a:spcPct val="150000"/>
              </a:lnSpc>
            </a:pPr>
            <a:r>
              <a:rPr lang="en-GB" dirty="0"/>
              <a:t>a) characteristic values* </a:t>
            </a:r>
          </a:p>
          <a:p>
            <a:pPr>
              <a:lnSpc>
                <a:spcPct val="150000"/>
              </a:lnSpc>
            </a:pPr>
            <a:r>
              <a:rPr lang="en-GB" dirty="0"/>
              <a:t>b) of characteristic carriers </a:t>
            </a:r>
          </a:p>
          <a:p>
            <a:pPr>
              <a:lnSpc>
                <a:spcPct val="150000"/>
              </a:lnSpc>
            </a:pPr>
            <a:r>
              <a:rPr lang="en-GB" dirty="0"/>
              <a:t>c) to the characteristic dimensions to be observed.</a:t>
            </a:r>
          </a:p>
          <a:p>
            <a:pPr>
              <a:lnSpc>
                <a:spcPct val="150000"/>
              </a:lnSpc>
            </a:pPr>
            <a:endParaRPr lang="en-GB" sz="1000" dirty="0"/>
          </a:p>
          <a:p>
            <a:pPr marL="457200" lvl="1" indent="0">
              <a:lnSpc>
                <a:spcPct val="150000"/>
              </a:lnSpc>
              <a:buNone/>
            </a:pPr>
            <a:r>
              <a:rPr lang="en-GB" dirty="0"/>
              <a:t>* coded using number</a:t>
            </a:r>
          </a:p>
        </p:txBody>
      </p:sp>
      <p:sp>
        <p:nvSpPr>
          <p:cNvPr id="5" name="Datumsplatzhalter 4">
            <a:extLst>
              <a:ext uri="{FF2B5EF4-FFF2-40B4-BE49-F238E27FC236}">
                <a16:creationId xmlns:a16="http://schemas.microsoft.com/office/drawing/2014/main" id="{821173C3-E002-CE7D-9D59-67D4FB10E22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D5797D6-7496-F9FB-3529-4C852CFD950F}"/>
              </a:ext>
            </a:extLst>
          </p:cNvPr>
          <p:cNvSpPr>
            <a:spLocks noGrp="1"/>
          </p:cNvSpPr>
          <p:nvPr>
            <p:ph type="ftr" sz="quarter" idx="11"/>
          </p:nvPr>
        </p:nvSpPr>
        <p:spPr/>
        <p:txBody>
          <a:bodyPr/>
          <a:lstStyle/>
          <a:p>
            <a:r>
              <a:rPr lang="en-GB"/>
              <a:t>KMH | IL Scientific Method</a:t>
            </a:r>
            <a:endParaRPr lang="en-GB" dirty="0"/>
          </a:p>
        </p:txBody>
      </p:sp>
      <p:graphicFrame>
        <p:nvGraphicFramePr>
          <p:cNvPr id="9" name="Tabelle 8">
            <a:extLst>
              <a:ext uri="{FF2B5EF4-FFF2-40B4-BE49-F238E27FC236}">
                <a16:creationId xmlns:a16="http://schemas.microsoft.com/office/drawing/2014/main" id="{4497B829-366D-593F-DC2A-C9D646346E17}"/>
              </a:ext>
            </a:extLst>
          </p:cNvPr>
          <p:cNvGraphicFramePr>
            <a:graphicFrameLocks noGrp="1"/>
          </p:cNvGraphicFramePr>
          <p:nvPr>
            <p:extLst>
              <p:ext uri="{D42A27DB-BD31-4B8C-83A1-F6EECF244321}">
                <p14:modId xmlns:p14="http://schemas.microsoft.com/office/powerpoint/2010/main" val="1718208917"/>
              </p:ext>
            </p:extLst>
          </p:nvPr>
        </p:nvGraphicFramePr>
        <p:xfrm>
          <a:off x="5400000" y="2192020"/>
          <a:ext cx="6096000" cy="27482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67798617"/>
                    </a:ext>
                  </a:extLst>
                </a:gridCol>
                <a:gridCol w="3048000">
                  <a:extLst>
                    <a:ext uri="{9D8B030D-6E8A-4147-A177-3AD203B41FA5}">
                      <a16:colId xmlns:a16="http://schemas.microsoft.com/office/drawing/2014/main" val="4264250595"/>
                    </a:ext>
                  </a:extLst>
                </a:gridCol>
              </a:tblGrid>
              <a:tr h="370840">
                <a:tc>
                  <a:txBody>
                    <a:bodyPr/>
                    <a:lstStyle/>
                    <a:p>
                      <a:pPr algn="ctr"/>
                      <a:r>
                        <a:rPr lang="de-AT" dirty="0"/>
                        <a:t>Manifest Features</a:t>
                      </a:r>
                    </a:p>
                  </a:txBody>
                  <a:tcPr/>
                </a:tc>
                <a:tc>
                  <a:txBody>
                    <a:bodyPr/>
                    <a:lstStyle/>
                    <a:p>
                      <a:pPr algn="ctr"/>
                      <a:r>
                        <a:rPr lang="de-AT" dirty="0"/>
                        <a:t>Latent Features</a:t>
                      </a:r>
                    </a:p>
                  </a:txBody>
                  <a:tcPr/>
                </a:tc>
                <a:extLst>
                  <a:ext uri="{0D108BD9-81ED-4DB2-BD59-A6C34878D82A}">
                    <a16:rowId xmlns:a16="http://schemas.microsoft.com/office/drawing/2014/main" val="1581645276"/>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AT" dirty="0" err="1"/>
                        <a:t>Directly</a:t>
                      </a:r>
                      <a:r>
                        <a:rPr lang="de-AT" dirty="0"/>
                        <a:t> </a:t>
                      </a:r>
                      <a:r>
                        <a:rPr lang="de-AT" dirty="0" err="1"/>
                        <a:t>measurable</a:t>
                      </a:r>
                      <a:endParaRPr lang="de-AT" dirty="0"/>
                    </a:p>
                  </a:txBody>
                  <a:tcPr anchor="ctr"/>
                </a:tc>
                <a:tc>
                  <a:txBody>
                    <a:bodyPr/>
                    <a:lstStyle/>
                    <a:p>
                      <a:pPr algn="ctr"/>
                      <a:r>
                        <a:rPr lang="de-AT" dirty="0" err="1"/>
                        <a:t>Indirectly</a:t>
                      </a:r>
                      <a:r>
                        <a:rPr lang="de-AT" dirty="0"/>
                        <a:t> </a:t>
                      </a:r>
                      <a:r>
                        <a:rPr lang="de-AT" dirty="0" err="1"/>
                        <a:t>measurable</a:t>
                      </a:r>
                      <a:r>
                        <a:rPr lang="de-AT" dirty="0"/>
                        <a:t> </a:t>
                      </a:r>
                      <a:br>
                        <a:rPr lang="de-AT" dirty="0"/>
                      </a:br>
                      <a:r>
                        <a:rPr lang="de-AT" dirty="0"/>
                        <a:t>(= via </a:t>
                      </a:r>
                      <a:r>
                        <a:rPr lang="de-AT" dirty="0" err="1"/>
                        <a:t>indicators</a:t>
                      </a:r>
                      <a:r>
                        <a:rPr lang="de-AT" dirty="0"/>
                        <a:t>)</a:t>
                      </a:r>
                    </a:p>
                  </a:txBody>
                  <a:tcPr anchor="ctr"/>
                </a:tc>
                <a:extLst>
                  <a:ext uri="{0D108BD9-81ED-4DB2-BD59-A6C34878D82A}">
                    <a16:rowId xmlns:a16="http://schemas.microsoft.com/office/drawing/2014/main" val="3635622160"/>
                  </a:ext>
                </a:extLst>
              </a:tr>
              <a:tr h="370840">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Height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Highest educational qualification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Income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AT" dirty="0"/>
                        <a:t>…</a:t>
                      </a:r>
                    </a:p>
                  </a:txBody>
                  <a:tcPr/>
                </a:tc>
                <a:tc>
                  <a:txBody>
                    <a:bodyPr/>
                    <a:lstStyle/>
                    <a:p>
                      <a:pPr marL="285750" indent="-285750">
                        <a:buFont typeface="Arial" panose="020B0604020202020204" pitchFamily="34" charset="0"/>
                        <a:buChar char="•"/>
                      </a:pPr>
                      <a:r>
                        <a:rPr lang="en-US" dirty="0"/>
                        <a:t>Intelligence</a:t>
                      </a:r>
                    </a:p>
                    <a:p>
                      <a:pPr marL="285750" indent="-285750">
                        <a:buFont typeface="Arial" panose="020B0604020202020204" pitchFamily="34" charset="0"/>
                        <a:buChar char="•"/>
                      </a:pPr>
                      <a:r>
                        <a:rPr lang="en-US" dirty="0"/>
                        <a:t>Sustainable </a:t>
                      </a:r>
                      <a:r>
                        <a:rPr lang="en-US" dirty="0" err="1"/>
                        <a:t>behaviour</a:t>
                      </a:r>
                      <a:endParaRPr lang="en-US" dirty="0"/>
                    </a:p>
                    <a:p>
                      <a:pPr marL="285750" indent="-285750">
                        <a:buFont typeface="Arial" panose="020B0604020202020204" pitchFamily="34" charset="0"/>
                        <a:buChar char="•"/>
                      </a:pPr>
                      <a:r>
                        <a:rPr lang="en-US" dirty="0"/>
                        <a:t>Resilience / Vulnerability</a:t>
                      </a:r>
                    </a:p>
                    <a:p>
                      <a:pPr marL="285750" indent="-285750">
                        <a:buFont typeface="Arial" panose="020B0604020202020204" pitchFamily="34" charset="0"/>
                        <a:buChar char="•"/>
                      </a:pPr>
                      <a:r>
                        <a:rPr lang="en-US" dirty="0"/>
                        <a:t>Study satisfaction</a:t>
                      </a:r>
                    </a:p>
                    <a:p>
                      <a:pPr marL="285750" indent="-285750">
                        <a:buFont typeface="Arial" panose="020B0604020202020204" pitchFamily="34" charset="0"/>
                        <a:buChar char="•"/>
                      </a:pPr>
                      <a:r>
                        <a:rPr lang="de-AT" dirty="0"/>
                        <a:t>…</a:t>
                      </a:r>
                    </a:p>
                  </a:txBody>
                  <a:tcPr/>
                </a:tc>
                <a:extLst>
                  <a:ext uri="{0D108BD9-81ED-4DB2-BD59-A6C34878D82A}">
                    <a16:rowId xmlns:a16="http://schemas.microsoft.com/office/drawing/2014/main" val="666880112"/>
                  </a:ext>
                </a:extLst>
              </a:tr>
            </a:tbl>
          </a:graphicData>
        </a:graphic>
      </p:graphicFrame>
    </p:spTree>
    <p:extLst>
      <p:ext uri="{BB962C8B-B14F-4D97-AF65-F5344CB8AC3E}">
        <p14:creationId xmlns:p14="http://schemas.microsoft.com/office/powerpoint/2010/main" val="136667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556EA5E-31C6-9EBA-5569-CD8AAD4037DF}"/>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07139B97-7F5D-D84A-6BEB-272FD439BD0D}"/>
              </a:ext>
            </a:extLst>
          </p:cNvPr>
          <p:cNvSpPr>
            <a:spLocks noGrp="1"/>
          </p:cNvSpPr>
          <p:nvPr>
            <p:ph type="title"/>
          </p:nvPr>
        </p:nvSpPr>
        <p:spPr/>
        <p:txBody>
          <a:bodyPr/>
          <a:lstStyle/>
          <a:p>
            <a:r>
              <a:rPr lang="en-GB" dirty="0"/>
              <a:t>Measuring manifest Features</a:t>
            </a:r>
          </a:p>
        </p:txBody>
      </p:sp>
      <p:pic>
        <p:nvPicPr>
          <p:cNvPr id="8" name="Inhaltsplatzhalter 7">
            <a:extLst>
              <a:ext uri="{FF2B5EF4-FFF2-40B4-BE49-F238E27FC236}">
                <a16:creationId xmlns:a16="http://schemas.microsoft.com/office/drawing/2014/main" id="{13CE0961-8DAF-993B-19D1-1C217FE64482}"/>
              </a:ext>
            </a:extLst>
          </p:cNvPr>
          <p:cNvPicPr>
            <a:picLocks noGrp="1" noChangeAspect="1"/>
          </p:cNvPicPr>
          <p:nvPr>
            <p:ph idx="1"/>
          </p:nvPr>
        </p:nvPicPr>
        <p:blipFill>
          <a:blip r:embed="rId2"/>
          <a:stretch>
            <a:fillRect/>
          </a:stretch>
        </p:blipFill>
        <p:spPr>
          <a:xfrm>
            <a:off x="3575814" y="1351598"/>
            <a:ext cx="5040371" cy="4606925"/>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F172F849-CA80-A42E-FC4E-F6D63B287EA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EBD0BB1-FFE2-84D1-DA60-9A23317F9D79}"/>
              </a:ext>
            </a:extLst>
          </p:cNvPr>
          <p:cNvSpPr>
            <a:spLocks noGrp="1"/>
          </p:cNvSpPr>
          <p:nvPr>
            <p:ph type="ftr" sz="quarter" idx="11"/>
          </p:nvPr>
        </p:nvSpPr>
        <p:spPr/>
        <p:txBody>
          <a:bodyPr/>
          <a:lstStyle/>
          <a:p>
            <a:r>
              <a:rPr lang="en-GB"/>
              <a:t>KMH | IL Scientific Method</a:t>
            </a:r>
            <a:endParaRPr lang="en-GB" dirty="0"/>
          </a:p>
        </p:txBody>
      </p:sp>
    </p:spTree>
    <p:extLst>
      <p:ext uri="{BB962C8B-B14F-4D97-AF65-F5344CB8AC3E}">
        <p14:creationId xmlns:p14="http://schemas.microsoft.com/office/powerpoint/2010/main" val="132594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80CA5-5029-69DF-A6C2-C7026520359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47188EE-FBD6-702E-0C41-6BE5F53D41D3}"/>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1C4AC5EA-7AC5-0F16-3548-C25A6F4CB873}"/>
              </a:ext>
            </a:extLst>
          </p:cNvPr>
          <p:cNvSpPr>
            <a:spLocks noGrp="1"/>
          </p:cNvSpPr>
          <p:nvPr>
            <p:ph type="title"/>
          </p:nvPr>
        </p:nvSpPr>
        <p:spPr/>
        <p:txBody>
          <a:bodyPr/>
          <a:lstStyle/>
          <a:p>
            <a:r>
              <a:rPr lang="en-GB" dirty="0"/>
              <a:t>Measuring latent Features</a:t>
            </a:r>
          </a:p>
        </p:txBody>
      </p:sp>
      <p:sp>
        <p:nvSpPr>
          <p:cNvPr id="5" name="Datumsplatzhalter 4">
            <a:extLst>
              <a:ext uri="{FF2B5EF4-FFF2-40B4-BE49-F238E27FC236}">
                <a16:creationId xmlns:a16="http://schemas.microsoft.com/office/drawing/2014/main" id="{01C41755-0054-8397-D943-2F594416CAB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EF7250A-F5B7-223D-3B0F-893B04A3539A}"/>
              </a:ext>
            </a:extLst>
          </p:cNvPr>
          <p:cNvSpPr>
            <a:spLocks noGrp="1"/>
          </p:cNvSpPr>
          <p:nvPr>
            <p:ph type="ftr" sz="quarter" idx="11"/>
          </p:nvPr>
        </p:nvSpPr>
        <p:spPr/>
        <p:txBody>
          <a:bodyPr/>
          <a:lstStyle/>
          <a:p>
            <a:r>
              <a:rPr lang="en-GB" dirty="0"/>
              <a:t>KMH | IL Scientific Method</a:t>
            </a:r>
          </a:p>
        </p:txBody>
      </p:sp>
      <p:pic>
        <p:nvPicPr>
          <p:cNvPr id="9" name="Picture 2">
            <a:extLst>
              <a:ext uri="{FF2B5EF4-FFF2-40B4-BE49-F238E27FC236}">
                <a16:creationId xmlns:a16="http://schemas.microsoft.com/office/drawing/2014/main" id="{6949AFDB-BDCE-4832-C88F-C95DFEAD50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3889" y="1378038"/>
            <a:ext cx="9664222"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38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BFFCC-6B91-5B1B-6ED5-C01DD405F6D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4A5388-5F2C-CCBF-D956-0AEE26CD1FF4}"/>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A451609A-0D0F-D21D-511B-C89D523704A7}"/>
              </a:ext>
            </a:extLst>
          </p:cNvPr>
          <p:cNvSpPr>
            <a:spLocks noGrp="1"/>
          </p:cNvSpPr>
          <p:nvPr>
            <p:ph type="title"/>
          </p:nvPr>
        </p:nvSpPr>
        <p:spPr>
          <a:xfrm>
            <a:off x="695326" y="476672"/>
            <a:ext cx="2562224" cy="792000"/>
          </a:xfrm>
        </p:spPr>
        <p:txBody>
          <a:bodyPr/>
          <a:lstStyle/>
          <a:p>
            <a:pPr>
              <a:lnSpc>
                <a:spcPct val="150000"/>
              </a:lnSpc>
            </a:pPr>
            <a:r>
              <a:rPr lang="en-GB" dirty="0"/>
              <a:t>The ideal empirical Workflow</a:t>
            </a:r>
          </a:p>
        </p:txBody>
      </p:sp>
      <p:sp>
        <p:nvSpPr>
          <p:cNvPr id="5" name="Datumsplatzhalter 4">
            <a:extLst>
              <a:ext uri="{FF2B5EF4-FFF2-40B4-BE49-F238E27FC236}">
                <a16:creationId xmlns:a16="http://schemas.microsoft.com/office/drawing/2014/main" id="{448B9EF8-809F-7E1F-4B40-8488B3682FC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98ABB02-F46A-A729-D8F8-7A20E9F0E751}"/>
              </a:ext>
            </a:extLst>
          </p:cNvPr>
          <p:cNvSpPr>
            <a:spLocks noGrp="1"/>
          </p:cNvSpPr>
          <p:nvPr>
            <p:ph type="ftr" sz="quarter" idx="11"/>
          </p:nvPr>
        </p:nvSpPr>
        <p:spPr/>
        <p:txBody>
          <a:bodyPr/>
          <a:lstStyle/>
          <a:p>
            <a:r>
              <a:rPr lang="en-GB" dirty="0"/>
              <a:t>KMH | IL Scientific Method</a:t>
            </a:r>
          </a:p>
        </p:txBody>
      </p:sp>
      <p:pic>
        <p:nvPicPr>
          <p:cNvPr id="14" name="Grafik 13">
            <a:extLst>
              <a:ext uri="{FF2B5EF4-FFF2-40B4-BE49-F238E27FC236}">
                <a16:creationId xmlns:a16="http://schemas.microsoft.com/office/drawing/2014/main" id="{131D0FEF-EA2F-4931-D35C-05C85EE787F5}"/>
              </a:ext>
            </a:extLst>
          </p:cNvPr>
          <p:cNvPicPr>
            <a:picLocks noChangeAspect="1"/>
          </p:cNvPicPr>
          <p:nvPr/>
        </p:nvPicPr>
        <p:blipFill>
          <a:blip r:embed="rId2"/>
          <a:stretch>
            <a:fillRect/>
          </a:stretch>
        </p:blipFill>
        <p:spPr>
          <a:xfrm>
            <a:off x="10836438" y="407321"/>
            <a:ext cx="845022" cy="781090"/>
          </a:xfrm>
          <a:prstGeom prst="rect">
            <a:avLst/>
          </a:prstGeom>
        </p:spPr>
      </p:pic>
      <p:pic>
        <p:nvPicPr>
          <p:cNvPr id="12" name="Inhaltsplatzhalter 11" descr="Ein Bild, das Text, Screenshot, Schrift, Design enthält.&#10;&#10;Automatisch generierte Beschreibung">
            <a:extLst>
              <a:ext uri="{FF2B5EF4-FFF2-40B4-BE49-F238E27FC236}">
                <a16:creationId xmlns:a16="http://schemas.microsoft.com/office/drawing/2014/main" id="{FD33A606-1584-98E4-E101-170953A47A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8169" y="646599"/>
            <a:ext cx="8828961" cy="5564802"/>
          </a:xfrm>
        </p:spPr>
      </p:pic>
      <p:sp>
        <p:nvSpPr>
          <p:cNvPr id="15" name="Pfeil: nach links 14">
            <a:extLst>
              <a:ext uri="{FF2B5EF4-FFF2-40B4-BE49-F238E27FC236}">
                <a16:creationId xmlns:a16="http://schemas.microsoft.com/office/drawing/2014/main" id="{7BD59A7B-3A9B-501F-5236-470035703E6A}"/>
              </a:ext>
            </a:extLst>
          </p:cNvPr>
          <p:cNvSpPr/>
          <p:nvPr/>
        </p:nvSpPr>
        <p:spPr>
          <a:xfrm>
            <a:off x="10820400" y="1094447"/>
            <a:ext cx="2743200" cy="1577788"/>
          </a:xfrm>
          <a:prstGeom prst="leftArrow">
            <a:avLst/>
          </a:prstGeom>
          <a:ln/>
        </p:spPr>
        <p:style>
          <a:lnRef idx="3">
            <a:schemeClr val="lt1"/>
          </a:lnRef>
          <a:fillRef idx="1">
            <a:schemeClr val="dk1"/>
          </a:fillRef>
          <a:effectRef idx="1">
            <a:schemeClr val="dk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123311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51A3722-4724-79CF-3633-171B49DFEDAB}"/>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A6514597-B85E-CF0E-7658-9DE9BCD59D0A}"/>
              </a:ext>
            </a:extLst>
          </p:cNvPr>
          <p:cNvSpPr>
            <a:spLocks noGrp="1"/>
          </p:cNvSpPr>
          <p:nvPr>
            <p:ph type="title"/>
          </p:nvPr>
        </p:nvSpPr>
        <p:spPr/>
        <p:txBody>
          <a:bodyPr/>
          <a:lstStyle/>
          <a:p>
            <a:r>
              <a:rPr lang="en-GB" dirty="0"/>
              <a:t>Be clear on the Survey Units</a:t>
            </a:r>
          </a:p>
        </p:txBody>
      </p:sp>
      <p:sp>
        <p:nvSpPr>
          <p:cNvPr id="4" name="Inhaltsplatzhalter 3">
            <a:extLst>
              <a:ext uri="{FF2B5EF4-FFF2-40B4-BE49-F238E27FC236}">
                <a16:creationId xmlns:a16="http://schemas.microsoft.com/office/drawing/2014/main" id="{D64520BB-998E-4BED-BE23-1EE77FAD53DF}"/>
              </a:ext>
            </a:extLst>
          </p:cNvPr>
          <p:cNvSpPr>
            <a:spLocks noGrp="1"/>
          </p:cNvSpPr>
          <p:nvPr>
            <p:ph idx="1"/>
          </p:nvPr>
        </p:nvSpPr>
        <p:spPr/>
        <p:txBody>
          <a:bodyPr/>
          <a:lstStyle/>
          <a:p>
            <a:r>
              <a:rPr lang="en-GB" b="1"/>
              <a:t>Selection of survey units :</a:t>
            </a:r>
          </a:p>
          <a:p>
            <a:pPr lvl="1"/>
            <a:r>
              <a:rPr lang="en-GB">
                <a:solidFill>
                  <a:srgbClr val="E37823"/>
                </a:solidFill>
              </a:rPr>
              <a:t>Who</a:t>
            </a:r>
            <a:r>
              <a:rPr lang="en-GB"/>
              <a:t> should be surveyed? </a:t>
            </a:r>
          </a:p>
          <a:p>
            <a:pPr lvl="2"/>
            <a:r>
              <a:rPr lang="en-GB"/>
              <a:t>e.g. households, residents, passers-by, EV-car owner, members of energy communities, …</a:t>
            </a:r>
          </a:p>
          <a:p>
            <a:pPr lvl="1"/>
            <a:r>
              <a:rPr lang="en-GB" b="1"/>
              <a:t>Selection </a:t>
            </a:r>
            <a:r>
              <a:rPr lang="en-GB" b="1" dirty="0"/>
              <a:t>criteria:</a:t>
            </a:r>
          </a:p>
          <a:p>
            <a:pPr lvl="2"/>
            <a:r>
              <a:rPr lang="en-GB" dirty="0"/>
              <a:t>Spatial</a:t>
            </a:r>
          </a:p>
          <a:p>
            <a:pPr lvl="2"/>
            <a:r>
              <a:rPr lang="en-GB" dirty="0"/>
              <a:t>Temporal</a:t>
            </a:r>
          </a:p>
          <a:p>
            <a:pPr lvl="2"/>
            <a:r>
              <a:rPr lang="en-GB" dirty="0"/>
              <a:t>Characteristics of interest</a:t>
            </a:r>
          </a:p>
          <a:p>
            <a:pPr lvl="2"/>
            <a:r>
              <a:rPr lang="en-GB" dirty="0"/>
              <a:t>…</a:t>
            </a:r>
          </a:p>
        </p:txBody>
      </p:sp>
      <p:sp>
        <p:nvSpPr>
          <p:cNvPr id="5" name="Datumsplatzhalter 4">
            <a:extLst>
              <a:ext uri="{FF2B5EF4-FFF2-40B4-BE49-F238E27FC236}">
                <a16:creationId xmlns:a16="http://schemas.microsoft.com/office/drawing/2014/main" id="{2B7ADC1E-A02F-D37F-D168-1344D69E6FD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4A52B0C-7A0C-D5DF-7C74-C67475F0F7FC}"/>
              </a:ext>
            </a:extLst>
          </p:cNvPr>
          <p:cNvSpPr>
            <a:spLocks noGrp="1"/>
          </p:cNvSpPr>
          <p:nvPr>
            <p:ph type="ftr" sz="quarter" idx="11"/>
          </p:nvPr>
        </p:nvSpPr>
        <p:spPr/>
        <p:txBody>
          <a:bodyPr/>
          <a:lstStyle/>
          <a:p>
            <a:r>
              <a:rPr lang="en-GB"/>
              <a:t>KMH | IL Scientific Method</a:t>
            </a:r>
            <a:endParaRPr lang="en-GB" dirty="0"/>
          </a:p>
        </p:txBody>
      </p:sp>
    </p:spTree>
    <p:extLst>
      <p:ext uri="{BB962C8B-B14F-4D97-AF65-F5344CB8AC3E}">
        <p14:creationId xmlns:p14="http://schemas.microsoft.com/office/powerpoint/2010/main" val="2669962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2717-7AFC-3401-BAF6-B9A25C94D1A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D31966C-CC0D-0C25-6653-98BB2985D409}"/>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E477EE03-09A2-2926-0425-478B4C476EE9}"/>
              </a:ext>
            </a:extLst>
          </p:cNvPr>
          <p:cNvSpPr>
            <a:spLocks noGrp="1"/>
          </p:cNvSpPr>
          <p:nvPr>
            <p:ph type="title"/>
          </p:nvPr>
        </p:nvSpPr>
        <p:spPr>
          <a:xfrm>
            <a:off x="695326" y="476672"/>
            <a:ext cx="2562224" cy="792000"/>
          </a:xfrm>
        </p:spPr>
        <p:txBody>
          <a:bodyPr/>
          <a:lstStyle/>
          <a:p>
            <a:pPr>
              <a:lnSpc>
                <a:spcPct val="150000"/>
              </a:lnSpc>
            </a:pPr>
            <a:r>
              <a:rPr lang="en-GB" dirty="0"/>
              <a:t>The ideal empirical Workflow</a:t>
            </a:r>
          </a:p>
        </p:txBody>
      </p:sp>
      <p:sp>
        <p:nvSpPr>
          <p:cNvPr id="5" name="Datumsplatzhalter 4">
            <a:extLst>
              <a:ext uri="{FF2B5EF4-FFF2-40B4-BE49-F238E27FC236}">
                <a16:creationId xmlns:a16="http://schemas.microsoft.com/office/drawing/2014/main" id="{64CCAC03-FE57-6C52-261D-3A4D5DE0103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B76A707-852B-B220-8985-6B6D2B9124BD}"/>
              </a:ext>
            </a:extLst>
          </p:cNvPr>
          <p:cNvSpPr>
            <a:spLocks noGrp="1"/>
          </p:cNvSpPr>
          <p:nvPr>
            <p:ph type="ftr" sz="quarter" idx="11"/>
          </p:nvPr>
        </p:nvSpPr>
        <p:spPr/>
        <p:txBody>
          <a:bodyPr/>
          <a:lstStyle/>
          <a:p>
            <a:r>
              <a:rPr lang="en-GB"/>
              <a:t>KMH | IL Scientific Method</a:t>
            </a:r>
            <a:endParaRPr lang="en-GB" dirty="0"/>
          </a:p>
        </p:txBody>
      </p:sp>
      <p:pic>
        <p:nvPicPr>
          <p:cNvPr id="14" name="Grafik 13">
            <a:extLst>
              <a:ext uri="{FF2B5EF4-FFF2-40B4-BE49-F238E27FC236}">
                <a16:creationId xmlns:a16="http://schemas.microsoft.com/office/drawing/2014/main" id="{6A7CDB42-889C-6B06-15E8-4C049023AF45}"/>
              </a:ext>
            </a:extLst>
          </p:cNvPr>
          <p:cNvPicPr>
            <a:picLocks noChangeAspect="1"/>
          </p:cNvPicPr>
          <p:nvPr/>
        </p:nvPicPr>
        <p:blipFill>
          <a:blip r:embed="rId2"/>
          <a:stretch>
            <a:fillRect/>
          </a:stretch>
        </p:blipFill>
        <p:spPr>
          <a:xfrm>
            <a:off x="10836438" y="407321"/>
            <a:ext cx="845022" cy="781090"/>
          </a:xfrm>
          <a:prstGeom prst="rect">
            <a:avLst/>
          </a:prstGeom>
        </p:spPr>
      </p:pic>
      <p:pic>
        <p:nvPicPr>
          <p:cNvPr id="12" name="Inhaltsplatzhalter 11" descr="Ein Bild, das Text, Screenshot, Schrift, Design enthält.&#10;&#10;Automatisch generierte Beschreibung">
            <a:extLst>
              <a:ext uri="{FF2B5EF4-FFF2-40B4-BE49-F238E27FC236}">
                <a16:creationId xmlns:a16="http://schemas.microsoft.com/office/drawing/2014/main" id="{AAAEDBC5-E4F6-443D-D7DB-E66B4E15B3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8169" y="646599"/>
            <a:ext cx="8828961" cy="5564802"/>
          </a:xfrm>
        </p:spPr>
      </p:pic>
      <p:sp>
        <p:nvSpPr>
          <p:cNvPr id="15" name="Pfeil: nach links 14">
            <a:extLst>
              <a:ext uri="{FF2B5EF4-FFF2-40B4-BE49-F238E27FC236}">
                <a16:creationId xmlns:a16="http://schemas.microsoft.com/office/drawing/2014/main" id="{75E2FEBC-026E-CC8C-1E48-0CE196C62336}"/>
              </a:ext>
            </a:extLst>
          </p:cNvPr>
          <p:cNvSpPr/>
          <p:nvPr/>
        </p:nvSpPr>
        <p:spPr>
          <a:xfrm>
            <a:off x="10820400" y="1623365"/>
            <a:ext cx="2743200" cy="1577788"/>
          </a:xfrm>
          <a:prstGeom prst="leftArrow">
            <a:avLst/>
          </a:prstGeom>
          <a:ln/>
        </p:spPr>
        <p:style>
          <a:lnRef idx="3">
            <a:schemeClr val="lt1"/>
          </a:lnRef>
          <a:fillRef idx="1">
            <a:schemeClr val="dk1"/>
          </a:fillRef>
          <a:effectRef idx="1">
            <a:schemeClr val="dk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1886510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4FD2FD-86CB-C573-21A3-AD6393FAFD7B}"/>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D29D2F8F-E682-DC9E-A160-D6452989CC34}"/>
              </a:ext>
            </a:extLst>
          </p:cNvPr>
          <p:cNvSpPr>
            <a:spLocks noGrp="1"/>
          </p:cNvSpPr>
          <p:nvPr>
            <p:ph type="title"/>
          </p:nvPr>
        </p:nvSpPr>
        <p:spPr/>
        <p:txBody>
          <a:bodyPr/>
          <a:lstStyle/>
          <a:p>
            <a:r>
              <a:rPr lang="en-GB" dirty="0"/>
              <a:t>Operationalise your structured Survey</a:t>
            </a:r>
          </a:p>
        </p:txBody>
      </p:sp>
      <p:pic>
        <p:nvPicPr>
          <p:cNvPr id="8" name="Content Placeholder 7">
            <a:extLst>
              <a:ext uri="{FF2B5EF4-FFF2-40B4-BE49-F238E27FC236}">
                <a16:creationId xmlns:a16="http://schemas.microsoft.com/office/drawing/2014/main" id="{A4611DC3-8E77-C5EC-E673-27650D622D2E}"/>
              </a:ext>
            </a:extLst>
          </p:cNvPr>
          <p:cNvPicPr>
            <a:picLocks noGrp="1" noChangeAspect="1"/>
          </p:cNvPicPr>
          <p:nvPr>
            <p:ph idx="1"/>
          </p:nvPr>
        </p:nvPicPr>
        <p:blipFill>
          <a:blip r:embed="rId2"/>
          <a:stretch>
            <a:fillRect/>
          </a:stretch>
        </p:blipFill>
        <p:spPr>
          <a:xfrm>
            <a:off x="1971463" y="1574691"/>
            <a:ext cx="8249074" cy="4267419"/>
          </a:xfrm>
        </p:spPr>
      </p:pic>
      <p:sp>
        <p:nvSpPr>
          <p:cNvPr id="5" name="Datumsplatzhalter 4">
            <a:extLst>
              <a:ext uri="{FF2B5EF4-FFF2-40B4-BE49-F238E27FC236}">
                <a16:creationId xmlns:a16="http://schemas.microsoft.com/office/drawing/2014/main" id="{6EDDE79E-EB36-B89E-C872-066B50825665}"/>
              </a:ext>
            </a:extLst>
          </p:cNvPr>
          <p:cNvSpPr>
            <a:spLocks noGrp="1"/>
          </p:cNvSpPr>
          <p:nvPr>
            <p:ph type="dt" sz="half" idx="10"/>
          </p:nvPr>
        </p:nvSpPr>
        <p:spPr/>
        <p:txBody>
          <a:bodyPr/>
          <a:lstStyle/>
          <a:p>
            <a:r>
              <a:rPr lang="en-GB"/>
              <a:t>(Saunders et al., 2023:510)</a:t>
            </a:r>
            <a:endParaRPr lang="en-GB" dirty="0"/>
          </a:p>
        </p:txBody>
      </p:sp>
      <p:sp>
        <p:nvSpPr>
          <p:cNvPr id="6" name="Fußzeilenplatzhalter 5">
            <a:extLst>
              <a:ext uri="{FF2B5EF4-FFF2-40B4-BE49-F238E27FC236}">
                <a16:creationId xmlns:a16="http://schemas.microsoft.com/office/drawing/2014/main" id="{68C22269-3276-8ABB-5ABA-D204C9D19ECA}"/>
              </a:ext>
            </a:extLst>
          </p:cNvPr>
          <p:cNvSpPr>
            <a:spLocks noGrp="1"/>
          </p:cNvSpPr>
          <p:nvPr>
            <p:ph type="ftr" sz="quarter" idx="11"/>
          </p:nvPr>
        </p:nvSpPr>
        <p:spPr/>
        <p:txBody>
          <a:bodyPr/>
          <a:lstStyle/>
          <a:p>
            <a:r>
              <a:rPr lang="en-GB"/>
              <a:t>KMH | IL Scientific Method</a:t>
            </a:r>
            <a:endParaRPr lang="en-GB" dirty="0"/>
          </a:p>
        </p:txBody>
      </p:sp>
    </p:spTree>
    <p:extLst>
      <p:ext uri="{BB962C8B-B14F-4D97-AF65-F5344CB8AC3E}">
        <p14:creationId xmlns:p14="http://schemas.microsoft.com/office/powerpoint/2010/main" val="2173507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1D98F-12B1-9FD8-D0AE-E802F4F31D0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764B8FE-7D26-8717-A43F-740F58FFD802}"/>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C73C7BD4-823A-E05F-010E-5EC54FF45399}"/>
              </a:ext>
            </a:extLst>
          </p:cNvPr>
          <p:cNvSpPr>
            <a:spLocks noGrp="1"/>
          </p:cNvSpPr>
          <p:nvPr>
            <p:ph type="title"/>
          </p:nvPr>
        </p:nvSpPr>
        <p:spPr/>
        <p:txBody>
          <a:bodyPr/>
          <a:lstStyle/>
          <a:p>
            <a:r>
              <a:rPr lang="en-GB" dirty="0"/>
              <a:t>Operationalise your structured Survey</a:t>
            </a:r>
          </a:p>
        </p:txBody>
      </p:sp>
      <p:sp>
        <p:nvSpPr>
          <p:cNvPr id="4" name="Inhaltsplatzhalter 3">
            <a:extLst>
              <a:ext uri="{FF2B5EF4-FFF2-40B4-BE49-F238E27FC236}">
                <a16:creationId xmlns:a16="http://schemas.microsoft.com/office/drawing/2014/main" id="{7E7C6107-1D0C-8934-BF6E-9F602A2200F1}"/>
              </a:ext>
            </a:extLst>
          </p:cNvPr>
          <p:cNvSpPr>
            <a:spLocks noGrp="1"/>
          </p:cNvSpPr>
          <p:nvPr>
            <p:ph idx="1"/>
          </p:nvPr>
        </p:nvSpPr>
        <p:spPr/>
        <p:txBody>
          <a:bodyPr>
            <a:normAutofit/>
          </a:bodyPr>
          <a:lstStyle/>
          <a:p>
            <a:r>
              <a:rPr lang="en-GB" b="1"/>
              <a:t>Open questions: </a:t>
            </a:r>
            <a:r>
              <a:rPr lang="en-GB"/>
              <a:t>Answers </a:t>
            </a:r>
            <a:r>
              <a:rPr lang="en-GB">
                <a:solidFill>
                  <a:srgbClr val="E37823"/>
                </a:solidFill>
              </a:rPr>
              <a:t>"in own words“:</a:t>
            </a:r>
            <a:endParaRPr lang="en-GB"/>
          </a:p>
          <a:p>
            <a:pPr lvl="1"/>
            <a:r>
              <a:rPr lang="en-GB"/>
              <a:t>Useful: answer options not fully known; spontaneous answers</a:t>
            </a:r>
          </a:p>
          <a:p>
            <a:endParaRPr lang="en-GB" sz="900" b="1"/>
          </a:p>
          <a:p>
            <a:r>
              <a:rPr lang="en-GB" b="1"/>
              <a:t>Closed questions: </a:t>
            </a:r>
            <a:r>
              <a:rPr lang="en-GB"/>
              <a:t>Decision between predefined </a:t>
            </a:r>
            <a:r>
              <a:rPr lang="en-GB">
                <a:solidFill>
                  <a:srgbClr val="E37823"/>
                </a:solidFill>
              </a:rPr>
              <a:t>answer alternatives</a:t>
            </a:r>
          </a:p>
          <a:p>
            <a:pPr lvl="1"/>
            <a:r>
              <a:rPr lang="en-GB"/>
              <a:t>Useful: Comparability of answers</a:t>
            </a:r>
          </a:p>
          <a:p>
            <a:pPr lvl="2"/>
            <a:r>
              <a:rPr lang="en-GB"/>
              <a:t>Time and cost savings</a:t>
            </a:r>
          </a:p>
          <a:p>
            <a:pPr lvl="2"/>
            <a:r>
              <a:rPr lang="en-GB"/>
              <a:t>Formulation weaknesses among respondents</a:t>
            </a:r>
          </a:p>
          <a:p>
            <a:pPr lvl="2"/>
            <a:r>
              <a:rPr lang="en-GB"/>
              <a:t>Avoid excessive demands on the interviewer when taking notes</a:t>
            </a:r>
            <a:endParaRPr lang="en-GB" dirty="0"/>
          </a:p>
        </p:txBody>
      </p:sp>
      <p:sp>
        <p:nvSpPr>
          <p:cNvPr id="5" name="Datumsplatzhalter 4">
            <a:extLst>
              <a:ext uri="{FF2B5EF4-FFF2-40B4-BE49-F238E27FC236}">
                <a16:creationId xmlns:a16="http://schemas.microsoft.com/office/drawing/2014/main" id="{7CF14C2C-7000-35F6-0EBE-40CFB20DCE6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FF4791F-4A9A-BC5C-CD48-E9C7F104E38F}"/>
              </a:ext>
            </a:extLst>
          </p:cNvPr>
          <p:cNvSpPr>
            <a:spLocks noGrp="1"/>
          </p:cNvSpPr>
          <p:nvPr>
            <p:ph type="ftr" sz="quarter" idx="11"/>
          </p:nvPr>
        </p:nvSpPr>
        <p:spPr/>
        <p:txBody>
          <a:bodyPr/>
          <a:lstStyle/>
          <a:p>
            <a:r>
              <a:rPr lang="en-GB"/>
              <a:t>KMH | IL Scientific Method</a:t>
            </a:r>
            <a:endParaRPr lang="en-GB" dirty="0"/>
          </a:p>
        </p:txBody>
      </p:sp>
    </p:spTree>
    <p:extLst>
      <p:ext uri="{BB962C8B-B14F-4D97-AF65-F5344CB8AC3E}">
        <p14:creationId xmlns:p14="http://schemas.microsoft.com/office/powerpoint/2010/main" val="3878963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19135D0-683E-74AF-F57B-5D34CC3904EF}"/>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5357A31A-F022-C1A5-3937-C9F6F756EBDC}"/>
              </a:ext>
            </a:extLst>
          </p:cNvPr>
          <p:cNvSpPr>
            <a:spLocks noGrp="1"/>
          </p:cNvSpPr>
          <p:nvPr>
            <p:ph type="title"/>
          </p:nvPr>
        </p:nvSpPr>
        <p:spPr/>
        <p:txBody>
          <a:bodyPr/>
          <a:lstStyle/>
          <a:p>
            <a:r>
              <a:rPr lang="en-GB" sz="2800" b="1"/>
              <a:t>Requirements for Response Categories:</a:t>
            </a:r>
            <a:br>
              <a:rPr lang="en-GB" sz="2800" b="1"/>
            </a:br>
            <a:endParaRPr lang="en-GB" dirty="0"/>
          </a:p>
        </p:txBody>
      </p:sp>
      <p:sp>
        <p:nvSpPr>
          <p:cNvPr id="4" name="Inhaltsplatzhalter 3">
            <a:extLst>
              <a:ext uri="{FF2B5EF4-FFF2-40B4-BE49-F238E27FC236}">
                <a16:creationId xmlns:a16="http://schemas.microsoft.com/office/drawing/2014/main" id="{FFB1DA1F-A1A8-85D7-A770-B1A4C6A10FD8}"/>
              </a:ext>
            </a:extLst>
          </p:cNvPr>
          <p:cNvSpPr>
            <a:spLocks noGrp="1"/>
          </p:cNvSpPr>
          <p:nvPr>
            <p:ph idx="1"/>
          </p:nvPr>
        </p:nvSpPr>
        <p:spPr>
          <a:xfrm>
            <a:off x="695324" y="1138518"/>
            <a:ext cx="10800675" cy="5025747"/>
          </a:xfrm>
        </p:spPr>
        <p:txBody>
          <a:bodyPr>
            <a:normAutofit/>
          </a:bodyPr>
          <a:lstStyle/>
          <a:p>
            <a:pPr>
              <a:lnSpc>
                <a:spcPct val="104000"/>
              </a:lnSpc>
              <a:spcBef>
                <a:spcPts val="600"/>
              </a:spcBef>
            </a:pPr>
            <a:r>
              <a:rPr lang="en-GB" sz="2000" b="1" dirty="0"/>
              <a:t>Exclusivity</a:t>
            </a:r>
            <a:r>
              <a:rPr lang="en-GB" sz="2000" dirty="0"/>
              <a:t> of the categories (→ multiple answers)</a:t>
            </a:r>
          </a:p>
          <a:p>
            <a:pPr lvl="1">
              <a:lnSpc>
                <a:spcPct val="104000"/>
              </a:lnSpc>
              <a:spcBef>
                <a:spcPts val="600"/>
              </a:spcBef>
            </a:pPr>
            <a:r>
              <a:rPr lang="en-GB" sz="2000" b="1" dirty="0"/>
              <a:t>Completeness</a:t>
            </a:r>
            <a:r>
              <a:rPr lang="en-GB" sz="2000" dirty="0"/>
              <a:t> of the categories </a:t>
            </a:r>
            <a:br>
              <a:rPr lang="en-GB" sz="2000" dirty="0"/>
            </a:br>
            <a:r>
              <a:rPr lang="en-GB" sz="1800" dirty="0">
                <a:solidFill>
                  <a:srgbClr val="E37823"/>
                </a:solidFill>
              </a:rPr>
              <a:t>"Remaining category" → Partially open or hybrid questions (additional work in evaluation)</a:t>
            </a:r>
            <a:endParaRPr lang="en-GB" sz="500" i="1" dirty="0">
              <a:latin typeface="Courier New" pitchFamily="49" charset="0"/>
              <a:cs typeface="Courier New" pitchFamily="49" charset="0"/>
            </a:endParaRPr>
          </a:p>
          <a:p>
            <a:pPr marL="714375" lvl="1" indent="0">
              <a:lnSpc>
                <a:spcPct val="104000"/>
              </a:lnSpc>
              <a:spcBef>
                <a:spcPts val="600"/>
              </a:spcBef>
              <a:buNone/>
            </a:pPr>
            <a:br>
              <a:rPr lang="en-GB" sz="300" i="1" dirty="0">
                <a:latin typeface="Courier New" pitchFamily="49" charset="0"/>
                <a:cs typeface="Courier New" pitchFamily="49" charset="0"/>
              </a:rPr>
            </a:br>
            <a:r>
              <a:rPr lang="en-GB" sz="1800" i="1" dirty="0">
                <a:latin typeface="Courier New" pitchFamily="49" charset="0"/>
                <a:cs typeface="Courier New" pitchFamily="49" charset="0"/>
              </a:rPr>
              <a:t>In your opinion, which natural hazards require action </a:t>
            </a:r>
            <a:br>
              <a:rPr lang="en-GB" sz="1800" i="1" dirty="0">
                <a:latin typeface="Courier New" pitchFamily="49" charset="0"/>
                <a:cs typeface="Courier New" pitchFamily="49" charset="0"/>
              </a:rPr>
            </a:br>
            <a:r>
              <a:rPr lang="en-GB" sz="1800" i="1" dirty="0">
                <a:latin typeface="Courier New" pitchFamily="49" charset="0"/>
                <a:cs typeface="Courier New" pitchFamily="49" charset="0"/>
              </a:rPr>
              <a:t>from local authorities?</a:t>
            </a:r>
            <a:br>
              <a:rPr lang="en-GB" sz="1800" b="1" i="1" dirty="0">
                <a:latin typeface="Courier New" pitchFamily="49" charset="0"/>
                <a:cs typeface="Courier New" pitchFamily="49" charset="0"/>
              </a:rPr>
            </a:br>
            <a:r>
              <a:rPr lang="en-GB" sz="1800" b="1" dirty="0">
                <a:sym typeface="Symbol"/>
              </a:rPr>
              <a:t> </a:t>
            </a:r>
            <a:r>
              <a:rPr lang="en-GB" sz="1800" i="1" dirty="0">
                <a:latin typeface="Courier New" pitchFamily="49" charset="0"/>
                <a:cs typeface="Courier New" pitchFamily="49" charset="0"/>
                <a:sym typeface="Symbol"/>
              </a:rPr>
              <a:t>Avalanches</a:t>
            </a:r>
            <a:br>
              <a:rPr lang="en-GB" sz="1800" i="1" dirty="0">
                <a:latin typeface="Courier New" pitchFamily="49" charset="0"/>
                <a:cs typeface="Courier New" pitchFamily="49" charset="0"/>
                <a:sym typeface="Symbol"/>
              </a:rPr>
            </a:br>
            <a:r>
              <a:rPr lang="en-GB" sz="1800" b="1" dirty="0">
                <a:sym typeface="Symbol"/>
              </a:rPr>
              <a:t> </a:t>
            </a:r>
            <a:r>
              <a:rPr lang="en-GB" sz="1800" i="1" dirty="0">
                <a:latin typeface="Courier New" pitchFamily="49" charset="0"/>
                <a:cs typeface="Courier New" pitchFamily="49" charset="0"/>
                <a:sym typeface="Symbol"/>
              </a:rPr>
              <a:t>Floods</a:t>
            </a:r>
            <a:br>
              <a:rPr lang="en-GB" sz="1800" i="1" dirty="0">
                <a:latin typeface="Courier New" pitchFamily="49" charset="0"/>
                <a:cs typeface="Courier New" pitchFamily="49" charset="0"/>
                <a:sym typeface="Symbol"/>
              </a:rPr>
            </a:br>
            <a:r>
              <a:rPr lang="en-GB" sz="1800" b="1" dirty="0">
                <a:sym typeface="Symbol"/>
              </a:rPr>
              <a:t> </a:t>
            </a:r>
            <a:r>
              <a:rPr lang="en-GB" sz="1800" i="1" dirty="0">
                <a:latin typeface="Courier New" pitchFamily="49" charset="0"/>
                <a:cs typeface="Courier New" pitchFamily="49" charset="0"/>
                <a:sym typeface="Symbol"/>
              </a:rPr>
              <a:t>Other ___________________________________</a:t>
            </a:r>
            <a:endParaRPr lang="en-GB" sz="1800" dirty="0">
              <a:solidFill>
                <a:srgbClr val="E37823"/>
              </a:solidFill>
            </a:endParaRPr>
          </a:p>
          <a:p>
            <a:pPr marL="914400" lvl="2" indent="0">
              <a:lnSpc>
                <a:spcPct val="104000"/>
              </a:lnSpc>
              <a:spcBef>
                <a:spcPts val="600"/>
              </a:spcBef>
              <a:buNone/>
            </a:pPr>
            <a:endParaRPr lang="en-GB" sz="900" dirty="0">
              <a:solidFill>
                <a:srgbClr val="E37823"/>
              </a:solidFill>
            </a:endParaRPr>
          </a:p>
          <a:p>
            <a:pPr lvl="1">
              <a:lnSpc>
                <a:spcPct val="104000"/>
              </a:lnSpc>
              <a:spcBef>
                <a:spcPts val="600"/>
              </a:spcBef>
            </a:pPr>
            <a:r>
              <a:rPr lang="en-GB" sz="2000" b="1" dirty="0"/>
              <a:t>Concretisation</a:t>
            </a:r>
            <a:r>
              <a:rPr lang="en-GB" sz="2000" dirty="0"/>
              <a:t> of categories</a:t>
            </a:r>
          </a:p>
          <a:p>
            <a:pPr lvl="2">
              <a:lnSpc>
                <a:spcPct val="104000"/>
              </a:lnSpc>
              <a:spcBef>
                <a:spcPts val="600"/>
              </a:spcBef>
            </a:pPr>
            <a:r>
              <a:rPr lang="en-GB" sz="1800" dirty="0"/>
              <a:t>The respondent must be able to assign categories to observable facts</a:t>
            </a:r>
          </a:p>
          <a:p>
            <a:pPr lvl="1">
              <a:lnSpc>
                <a:spcPct val="104000"/>
              </a:lnSpc>
              <a:spcBef>
                <a:spcPts val="600"/>
              </a:spcBef>
            </a:pPr>
            <a:r>
              <a:rPr lang="en-GB" sz="2000" b="1" dirty="0"/>
              <a:t>Limitation of the number </a:t>
            </a:r>
            <a:r>
              <a:rPr lang="en-GB" sz="2000" dirty="0"/>
              <a:t>of categories</a:t>
            </a:r>
          </a:p>
          <a:p>
            <a:pPr lvl="2">
              <a:lnSpc>
                <a:spcPct val="104000"/>
              </a:lnSpc>
            </a:pPr>
            <a:r>
              <a:rPr lang="en-GB" sz="1700" dirty="0"/>
              <a:t>5 to 7 categories</a:t>
            </a:r>
          </a:p>
        </p:txBody>
      </p:sp>
      <p:sp>
        <p:nvSpPr>
          <p:cNvPr id="5" name="Datumsplatzhalter 4">
            <a:extLst>
              <a:ext uri="{FF2B5EF4-FFF2-40B4-BE49-F238E27FC236}">
                <a16:creationId xmlns:a16="http://schemas.microsoft.com/office/drawing/2014/main" id="{4DA87D0B-FF26-0D43-3156-90A8CAF9AF5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79C12F2-B498-291B-CC64-D9DE05F350E7}"/>
              </a:ext>
            </a:extLst>
          </p:cNvPr>
          <p:cNvSpPr>
            <a:spLocks noGrp="1"/>
          </p:cNvSpPr>
          <p:nvPr>
            <p:ph type="ftr" sz="quarter" idx="11"/>
          </p:nvPr>
        </p:nvSpPr>
        <p:spPr/>
        <p:txBody>
          <a:bodyPr/>
          <a:lstStyle/>
          <a:p>
            <a:r>
              <a:rPr lang="en-GB"/>
              <a:t>KMH | IL Scientific Method</a:t>
            </a:r>
            <a:endParaRPr lang="en-GB" dirty="0"/>
          </a:p>
        </p:txBody>
      </p:sp>
    </p:spTree>
    <p:extLst>
      <p:ext uri="{BB962C8B-B14F-4D97-AF65-F5344CB8AC3E}">
        <p14:creationId xmlns:p14="http://schemas.microsoft.com/office/powerpoint/2010/main" val="1165692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5F415E1-5F7A-25A4-ACF2-C7110AAF42F2}"/>
              </a:ext>
            </a:extLst>
          </p:cNvPr>
          <p:cNvSpPr>
            <a:spLocks noGrp="1"/>
          </p:cNvSpPr>
          <p:nvPr>
            <p:ph type="sldNum" sz="quarter" idx="12"/>
          </p:nvPr>
        </p:nvSpPr>
        <p:spPr/>
        <p:txBody>
          <a:bodyPr/>
          <a:lstStyle/>
          <a:p>
            <a:fld id="{D836C0FE-70CA-4950-82D6-CF602CC2B770}" type="slidenum">
              <a:rPr lang="de-DE" smtClean="0"/>
              <a:t>19</a:t>
            </a:fld>
            <a:endParaRPr lang="de-DE" dirty="0"/>
          </a:p>
        </p:txBody>
      </p:sp>
      <p:sp>
        <p:nvSpPr>
          <p:cNvPr id="3" name="Titel 2">
            <a:extLst>
              <a:ext uri="{FF2B5EF4-FFF2-40B4-BE49-F238E27FC236}">
                <a16:creationId xmlns:a16="http://schemas.microsoft.com/office/drawing/2014/main" id="{A8E3C299-5F5C-778B-FEFF-802DD4FB466C}"/>
              </a:ext>
            </a:extLst>
          </p:cNvPr>
          <p:cNvSpPr>
            <a:spLocks noGrp="1"/>
          </p:cNvSpPr>
          <p:nvPr>
            <p:ph type="title"/>
          </p:nvPr>
        </p:nvSpPr>
        <p:spPr/>
        <p:txBody>
          <a:bodyPr/>
          <a:lstStyle/>
          <a:p>
            <a:r>
              <a:rPr lang="en-GB" dirty="0"/>
              <a:t>Often used: Scales for Intensities</a:t>
            </a:r>
          </a:p>
        </p:txBody>
      </p:sp>
      <p:sp>
        <p:nvSpPr>
          <p:cNvPr id="4" name="Inhaltsplatzhalter 3">
            <a:extLst>
              <a:ext uri="{FF2B5EF4-FFF2-40B4-BE49-F238E27FC236}">
                <a16:creationId xmlns:a16="http://schemas.microsoft.com/office/drawing/2014/main" id="{C434A017-3216-5CE0-0F1C-A9CBCE536FAE}"/>
              </a:ext>
            </a:extLst>
          </p:cNvPr>
          <p:cNvSpPr>
            <a:spLocks noGrp="1"/>
          </p:cNvSpPr>
          <p:nvPr>
            <p:ph idx="1"/>
          </p:nvPr>
        </p:nvSpPr>
        <p:spPr>
          <a:xfrm>
            <a:off x="695324" y="1278887"/>
            <a:ext cx="10800675" cy="4607472"/>
          </a:xfrm>
        </p:spPr>
        <p:txBody>
          <a:bodyPr>
            <a:normAutofit lnSpcReduction="10000"/>
          </a:bodyPr>
          <a:lstStyle/>
          <a:p>
            <a:pPr marL="0" indent="0">
              <a:spcBef>
                <a:spcPts val="1200"/>
              </a:spcBef>
              <a:spcAft>
                <a:spcPts val="600"/>
              </a:spcAft>
              <a:buNone/>
            </a:pPr>
            <a:r>
              <a:rPr lang="en-US" sz="2800" b="1" dirty="0"/>
              <a:t>👉 tool for converting empirical facts into numerical facts</a:t>
            </a:r>
            <a:endParaRPr lang="de-AT" sz="2800" b="1" dirty="0"/>
          </a:p>
          <a:p>
            <a:pPr>
              <a:spcBef>
                <a:spcPts val="1200"/>
              </a:spcBef>
              <a:spcAft>
                <a:spcPts val="600"/>
              </a:spcAft>
            </a:pPr>
            <a:r>
              <a:rPr lang="de-AT" b="1" dirty="0"/>
              <a:t>Measurement </a:t>
            </a:r>
            <a:r>
              <a:rPr lang="de-AT" b="1" dirty="0" err="1"/>
              <a:t>of</a:t>
            </a:r>
            <a:r>
              <a:rPr lang="de-AT" b="1" dirty="0"/>
              <a:t> </a:t>
            </a:r>
            <a:r>
              <a:rPr lang="de-AT" b="1" dirty="0" err="1"/>
              <a:t>frequencies</a:t>
            </a:r>
            <a:r>
              <a:rPr lang="de-AT" b="1" dirty="0"/>
              <a:t>:</a:t>
            </a:r>
            <a:br>
              <a:rPr lang="de-AT" dirty="0"/>
            </a:br>
            <a:r>
              <a:rPr lang="en-US" sz="2400" dirty="0"/>
              <a:t>never - rarely - occasionally - frequently - always</a:t>
            </a:r>
            <a:endParaRPr lang="de-AT" sz="2400" dirty="0"/>
          </a:p>
          <a:p>
            <a:pPr>
              <a:spcBef>
                <a:spcPts val="1200"/>
              </a:spcBef>
              <a:spcAft>
                <a:spcPts val="600"/>
              </a:spcAft>
            </a:pPr>
            <a:r>
              <a:rPr lang="de-AT" b="1" dirty="0"/>
              <a:t>Measurement </a:t>
            </a:r>
            <a:r>
              <a:rPr lang="de-AT" b="1" dirty="0" err="1"/>
              <a:t>of</a:t>
            </a:r>
            <a:r>
              <a:rPr lang="de-AT" b="1" dirty="0"/>
              <a:t> </a:t>
            </a:r>
            <a:r>
              <a:rPr lang="de-AT" b="1" dirty="0" err="1"/>
              <a:t>intensities</a:t>
            </a:r>
            <a:r>
              <a:rPr lang="de-AT" b="1" dirty="0"/>
              <a:t>:</a:t>
            </a:r>
            <a:br>
              <a:rPr lang="de-AT" dirty="0"/>
            </a:br>
            <a:r>
              <a:rPr lang="en-US" sz="2400" dirty="0"/>
              <a:t>not at all - a little - moderately - predominantly - completely</a:t>
            </a:r>
            <a:endParaRPr lang="de-AT" dirty="0"/>
          </a:p>
          <a:p>
            <a:pPr>
              <a:spcBef>
                <a:spcPts val="1200"/>
              </a:spcBef>
              <a:spcAft>
                <a:spcPts val="600"/>
              </a:spcAft>
            </a:pPr>
            <a:r>
              <a:rPr lang="de-AT" b="1" dirty="0"/>
              <a:t>Measurement </a:t>
            </a:r>
            <a:r>
              <a:rPr lang="de-AT" b="1" dirty="0" err="1"/>
              <a:t>of</a:t>
            </a:r>
            <a:r>
              <a:rPr lang="de-AT" b="1" dirty="0"/>
              <a:t> </a:t>
            </a:r>
            <a:r>
              <a:rPr lang="de-AT" b="1" dirty="0" err="1"/>
              <a:t>probabilities</a:t>
            </a:r>
            <a:r>
              <a:rPr lang="de-AT" b="1" dirty="0"/>
              <a:t>:</a:t>
            </a:r>
            <a:br>
              <a:rPr lang="de-AT" dirty="0"/>
            </a:br>
            <a:r>
              <a:rPr lang="en-US" sz="2400" dirty="0"/>
              <a:t>not at all - probably not - maybe - quite probably - definitely</a:t>
            </a:r>
            <a:endParaRPr lang="de-AT" sz="2400" dirty="0"/>
          </a:p>
          <a:p>
            <a:pPr>
              <a:spcBef>
                <a:spcPts val="1200"/>
              </a:spcBef>
              <a:spcAft>
                <a:spcPts val="600"/>
              </a:spcAft>
            </a:pPr>
            <a:r>
              <a:rPr lang="en-US" b="1" dirty="0"/>
              <a:t>Measurement of agreement ("Likert scale"):</a:t>
            </a:r>
            <a:br>
              <a:rPr lang="de-AT" dirty="0"/>
            </a:br>
            <a:r>
              <a:rPr lang="en-US" sz="2400" dirty="0"/>
              <a:t>strongly agree - agree - neutral - tend to disagree – disagree    </a:t>
            </a:r>
            <a:endParaRPr lang="en-GB" dirty="0"/>
          </a:p>
        </p:txBody>
      </p:sp>
      <p:sp>
        <p:nvSpPr>
          <p:cNvPr id="5" name="Datumsplatzhalter 4">
            <a:extLst>
              <a:ext uri="{FF2B5EF4-FFF2-40B4-BE49-F238E27FC236}">
                <a16:creationId xmlns:a16="http://schemas.microsoft.com/office/drawing/2014/main" id="{81E3C16B-1800-F75B-649E-2A76C0D6EA23}"/>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FF951F4C-020E-AA63-4155-1FD7B4831C6B}"/>
              </a:ext>
            </a:extLst>
          </p:cNvPr>
          <p:cNvSpPr>
            <a:spLocks noGrp="1"/>
          </p:cNvSpPr>
          <p:nvPr>
            <p:ph type="ftr" sz="quarter" idx="11"/>
          </p:nvPr>
        </p:nvSpPr>
        <p:spPr/>
        <p:txBody>
          <a:bodyPr/>
          <a:lstStyle/>
          <a:p>
            <a:r>
              <a:rPr lang="de-DE"/>
              <a:t>KMH | IL Scientific Method</a:t>
            </a:r>
            <a:endParaRPr lang="de-DE" dirty="0"/>
          </a:p>
        </p:txBody>
      </p:sp>
      <p:sp>
        <p:nvSpPr>
          <p:cNvPr id="7" name="Rechteck 6">
            <a:extLst>
              <a:ext uri="{FF2B5EF4-FFF2-40B4-BE49-F238E27FC236}">
                <a16:creationId xmlns:a16="http://schemas.microsoft.com/office/drawing/2014/main" id="{534ACEEF-4370-FCEF-DB48-E3FF1375376F}"/>
              </a:ext>
            </a:extLst>
          </p:cNvPr>
          <p:cNvSpPr/>
          <p:nvPr/>
        </p:nvSpPr>
        <p:spPr>
          <a:xfrm>
            <a:off x="1950087" y="5808081"/>
            <a:ext cx="6843464" cy="369332"/>
          </a:xfrm>
          <a:prstGeom prst="rect">
            <a:avLst/>
          </a:prstGeom>
        </p:spPr>
        <p:txBody>
          <a:bodyPr wrap="square">
            <a:spAutoFit/>
          </a:bodyPr>
          <a:lstStyle/>
          <a:p>
            <a:r>
              <a:rPr lang="de-AT" b="1" dirty="0">
                <a:solidFill>
                  <a:srgbClr val="E37823"/>
                </a:solidFill>
              </a:rPr>
              <a:t>+2                     +1                    0 	                 +1                     +2</a:t>
            </a:r>
          </a:p>
        </p:txBody>
      </p:sp>
      <p:sp>
        <p:nvSpPr>
          <p:cNvPr id="8" name="Rechteck 7">
            <a:extLst>
              <a:ext uri="{FF2B5EF4-FFF2-40B4-BE49-F238E27FC236}">
                <a16:creationId xmlns:a16="http://schemas.microsoft.com/office/drawing/2014/main" id="{CAE91D12-604D-42EE-85C6-98B33AF42EC1}"/>
              </a:ext>
            </a:extLst>
          </p:cNvPr>
          <p:cNvSpPr/>
          <p:nvPr/>
        </p:nvSpPr>
        <p:spPr>
          <a:xfrm>
            <a:off x="1374023" y="2724161"/>
            <a:ext cx="6843464" cy="369332"/>
          </a:xfrm>
          <a:prstGeom prst="rect">
            <a:avLst/>
          </a:prstGeom>
        </p:spPr>
        <p:txBody>
          <a:bodyPr wrap="square">
            <a:spAutoFit/>
          </a:bodyPr>
          <a:lstStyle/>
          <a:p>
            <a:r>
              <a:rPr lang="de-AT" b="1" dirty="0">
                <a:solidFill>
                  <a:srgbClr val="E37823"/>
                </a:solidFill>
              </a:rPr>
              <a:t>  0          +1                   +2 	                 +3                       +4</a:t>
            </a:r>
          </a:p>
        </p:txBody>
      </p:sp>
      <p:sp>
        <p:nvSpPr>
          <p:cNvPr id="9" name="Rechteck 8">
            <a:extLst>
              <a:ext uri="{FF2B5EF4-FFF2-40B4-BE49-F238E27FC236}">
                <a16:creationId xmlns:a16="http://schemas.microsoft.com/office/drawing/2014/main" id="{221013AB-753A-7F59-44CA-02276C629171}"/>
              </a:ext>
            </a:extLst>
          </p:cNvPr>
          <p:cNvSpPr/>
          <p:nvPr/>
        </p:nvSpPr>
        <p:spPr>
          <a:xfrm>
            <a:off x="1399855" y="3729102"/>
            <a:ext cx="6843464" cy="369332"/>
          </a:xfrm>
          <a:prstGeom prst="rect">
            <a:avLst/>
          </a:prstGeom>
        </p:spPr>
        <p:txBody>
          <a:bodyPr wrap="square">
            <a:spAutoFit/>
          </a:bodyPr>
          <a:lstStyle/>
          <a:p>
            <a:r>
              <a:rPr lang="de-AT" b="1" dirty="0">
                <a:solidFill>
                  <a:srgbClr val="E37823"/>
                </a:solidFill>
              </a:rPr>
              <a:t>       0                +1                 +2 	                         +3                                       +4</a:t>
            </a:r>
          </a:p>
        </p:txBody>
      </p:sp>
      <p:sp>
        <p:nvSpPr>
          <p:cNvPr id="10" name="Rechteck 9">
            <a:extLst>
              <a:ext uri="{FF2B5EF4-FFF2-40B4-BE49-F238E27FC236}">
                <a16:creationId xmlns:a16="http://schemas.microsoft.com/office/drawing/2014/main" id="{665EEA2D-1D6D-47C3-61B1-4FF8F7A2F66C}"/>
              </a:ext>
            </a:extLst>
          </p:cNvPr>
          <p:cNvSpPr/>
          <p:nvPr/>
        </p:nvSpPr>
        <p:spPr>
          <a:xfrm>
            <a:off x="1374022" y="4737214"/>
            <a:ext cx="7631807" cy="369332"/>
          </a:xfrm>
          <a:prstGeom prst="rect">
            <a:avLst/>
          </a:prstGeom>
        </p:spPr>
        <p:txBody>
          <a:bodyPr wrap="square">
            <a:spAutoFit/>
          </a:bodyPr>
          <a:lstStyle/>
          <a:p>
            <a:r>
              <a:rPr lang="de-AT" b="1" dirty="0">
                <a:solidFill>
                  <a:srgbClr val="E37823"/>
                </a:solidFill>
              </a:rPr>
              <a:t>       0                          +1                    +2 	                         +3                       +4</a:t>
            </a:r>
          </a:p>
        </p:txBody>
      </p:sp>
    </p:spTree>
    <p:extLst>
      <p:ext uri="{BB962C8B-B14F-4D97-AF65-F5344CB8AC3E}">
        <p14:creationId xmlns:p14="http://schemas.microsoft.com/office/powerpoint/2010/main" val="226769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D4C126D-C201-D398-C2B7-B9C5321DB3CD}"/>
              </a:ext>
            </a:extLst>
          </p:cNvPr>
          <p:cNvSpPr>
            <a:spLocks noGrp="1"/>
          </p:cNvSpPr>
          <p:nvPr>
            <p:ph type="sldNum" sz="quarter" idx="17"/>
          </p:nvPr>
        </p:nvSpPr>
        <p:spPr/>
        <p:txBody>
          <a:bodyPr/>
          <a:lstStyle/>
          <a:p>
            <a:fld id="{D836C0FE-70CA-4950-82D6-CF602CC2B770}" type="slidenum">
              <a:rPr lang="en-GB" smtClean="0"/>
              <a:t>2</a:t>
            </a:fld>
            <a:endParaRPr lang="en-GB" dirty="0"/>
          </a:p>
        </p:txBody>
      </p:sp>
      <p:sp>
        <p:nvSpPr>
          <p:cNvPr id="6" name="Title 5">
            <a:extLst>
              <a:ext uri="{FF2B5EF4-FFF2-40B4-BE49-F238E27FC236}">
                <a16:creationId xmlns:a16="http://schemas.microsoft.com/office/drawing/2014/main" id="{3E11B721-4137-D3F0-C99F-606915B6B6A2}"/>
              </a:ext>
            </a:extLst>
          </p:cNvPr>
          <p:cNvSpPr>
            <a:spLocks noGrp="1"/>
          </p:cNvSpPr>
          <p:nvPr>
            <p:ph type="title"/>
          </p:nvPr>
        </p:nvSpPr>
        <p:spPr/>
        <p:txBody>
          <a:bodyPr anchor="t"/>
          <a:lstStyle/>
          <a:p>
            <a:r>
              <a:rPr lang="en-GB" dirty="0"/>
              <a:t>Overview</a:t>
            </a:r>
          </a:p>
        </p:txBody>
      </p:sp>
      <p:sp>
        <p:nvSpPr>
          <p:cNvPr id="7" name="Content Placeholder 6">
            <a:extLst>
              <a:ext uri="{FF2B5EF4-FFF2-40B4-BE49-F238E27FC236}">
                <a16:creationId xmlns:a16="http://schemas.microsoft.com/office/drawing/2014/main" id="{22F05205-94CF-CB73-BAA0-A3DCC10A28B6}"/>
              </a:ext>
            </a:extLst>
          </p:cNvPr>
          <p:cNvSpPr>
            <a:spLocks noGrp="1"/>
          </p:cNvSpPr>
          <p:nvPr>
            <p:ph sz="half" idx="1"/>
          </p:nvPr>
        </p:nvSpPr>
        <p:spPr>
          <a:xfrm>
            <a:off x="695325" y="1484785"/>
            <a:ext cx="6553200" cy="4679478"/>
          </a:xfrm>
        </p:spPr>
        <p:txBody>
          <a:bodyPr>
            <a:normAutofit/>
          </a:bodyPr>
          <a:lstStyle/>
          <a:p>
            <a:pPr>
              <a:spcAft>
                <a:spcPts val="1200"/>
              </a:spcAft>
            </a:pPr>
            <a:r>
              <a:rPr lang="en-GB" b="1" dirty="0"/>
              <a:t>Gathering data</a:t>
            </a:r>
          </a:p>
          <a:p>
            <a:pPr>
              <a:spcAft>
                <a:spcPts val="1200"/>
              </a:spcAft>
            </a:pPr>
            <a:r>
              <a:rPr lang="en-GB" b="1" dirty="0"/>
              <a:t>Analysing data</a:t>
            </a:r>
          </a:p>
        </p:txBody>
      </p:sp>
      <p:pic>
        <p:nvPicPr>
          <p:cNvPr id="5" name="Picture Placeholder 4" descr="Ein Bild, das Kleidung, Kunst, Frau, Menschliches Gesicht enthält.&#10;&#10;Automatisch generierte Beschreibung">
            <a:extLst>
              <a:ext uri="{FF2B5EF4-FFF2-40B4-BE49-F238E27FC236}">
                <a16:creationId xmlns:a16="http://schemas.microsoft.com/office/drawing/2014/main" id="{0EF2DA09-E085-80D8-9CCE-7CC27BAE739B}"/>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39969" r="21999"/>
          <a:stretch/>
        </p:blipFill>
        <p:spPr>
          <a:xfrm>
            <a:off x="8184000" y="0"/>
            <a:ext cx="4008000" cy="6858000"/>
          </a:xfrm>
          <a:ln w="6350">
            <a:solidFill>
              <a:schemeClr val="tx1"/>
            </a:solidFill>
          </a:ln>
          <a:effectLst>
            <a:outerShdw blurRad="254000" dist="107763" dir="2699994" algn="tl">
              <a:prstClr val="black">
                <a:alpha val="40000"/>
              </a:prstClr>
            </a:outerShdw>
          </a:effectLst>
        </p:spPr>
      </p:pic>
      <p:sp>
        <p:nvSpPr>
          <p:cNvPr id="8" name="Date Placeholder 7">
            <a:extLst>
              <a:ext uri="{FF2B5EF4-FFF2-40B4-BE49-F238E27FC236}">
                <a16:creationId xmlns:a16="http://schemas.microsoft.com/office/drawing/2014/main" id="{B7AD9B9B-5761-2739-D118-2B81638CF045}"/>
              </a:ext>
            </a:extLst>
          </p:cNvPr>
          <p:cNvSpPr>
            <a:spLocks noGrp="1"/>
          </p:cNvSpPr>
          <p:nvPr>
            <p:ph type="dt" sz="half" idx="15"/>
          </p:nvPr>
        </p:nvSpPr>
        <p:spPr>
          <a:xfrm>
            <a:off x="8400256" y="6439500"/>
            <a:ext cx="3672000" cy="144000"/>
          </a:xfrm>
        </p:spPr>
        <p:txBody>
          <a:bodyPr/>
          <a:lstStyle/>
          <a:p>
            <a:pPr algn="l"/>
            <a:endParaRPr lang="en-GB" dirty="0"/>
          </a:p>
        </p:txBody>
      </p:sp>
      <p:sp>
        <p:nvSpPr>
          <p:cNvPr id="9" name="Footer Placeholder 8">
            <a:extLst>
              <a:ext uri="{FF2B5EF4-FFF2-40B4-BE49-F238E27FC236}">
                <a16:creationId xmlns:a16="http://schemas.microsoft.com/office/drawing/2014/main" id="{374B44C8-0ADF-F56E-0498-D68C27F8E869}"/>
              </a:ext>
            </a:extLst>
          </p:cNvPr>
          <p:cNvSpPr>
            <a:spLocks noGrp="1"/>
          </p:cNvSpPr>
          <p:nvPr>
            <p:ph type="ftr" sz="quarter" idx="16"/>
          </p:nvPr>
        </p:nvSpPr>
        <p:spPr/>
        <p:txBody>
          <a:bodyPr/>
          <a:lstStyle/>
          <a:p>
            <a:r>
              <a:rPr lang="en-GB" dirty="0"/>
              <a:t>KMH | IL Scientific Method</a:t>
            </a:r>
          </a:p>
        </p:txBody>
      </p:sp>
      <p:sp>
        <p:nvSpPr>
          <p:cNvPr id="3" name="Textplatzhalter 2">
            <a:extLst>
              <a:ext uri="{FF2B5EF4-FFF2-40B4-BE49-F238E27FC236}">
                <a16:creationId xmlns:a16="http://schemas.microsoft.com/office/drawing/2014/main" id="{6E9498DA-2104-BA75-7CCA-37E4115C921F}"/>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1757287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94744-9589-6586-90B7-5087BA24795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340732E-DD97-82BB-39E5-4C65B9E25907}"/>
              </a:ext>
            </a:extLst>
          </p:cNvPr>
          <p:cNvSpPr>
            <a:spLocks noGrp="1"/>
          </p:cNvSpPr>
          <p:nvPr>
            <p:ph type="sldNum" sz="quarter" idx="12"/>
          </p:nvPr>
        </p:nvSpPr>
        <p:spPr/>
        <p:txBody>
          <a:bodyPr/>
          <a:lstStyle/>
          <a:p>
            <a:fld id="{D836C0FE-70CA-4950-82D6-CF602CC2B770}" type="slidenum">
              <a:rPr lang="de-DE" smtClean="0"/>
              <a:t>20</a:t>
            </a:fld>
            <a:endParaRPr lang="de-DE" dirty="0"/>
          </a:p>
        </p:txBody>
      </p:sp>
      <p:sp>
        <p:nvSpPr>
          <p:cNvPr id="3" name="Titel 2">
            <a:extLst>
              <a:ext uri="{FF2B5EF4-FFF2-40B4-BE49-F238E27FC236}">
                <a16:creationId xmlns:a16="http://schemas.microsoft.com/office/drawing/2014/main" id="{646DC605-D606-FCCA-CA03-3521B1D6FD83}"/>
              </a:ext>
            </a:extLst>
          </p:cNvPr>
          <p:cNvSpPr>
            <a:spLocks noGrp="1"/>
          </p:cNvSpPr>
          <p:nvPr>
            <p:ph type="title"/>
          </p:nvPr>
        </p:nvSpPr>
        <p:spPr/>
        <p:txBody>
          <a:bodyPr/>
          <a:lstStyle/>
          <a:p>
            <a:r>
              <a:rPr lang="en-GB" dirty="0"/>
              <a:t>Often used: Scales for Intensities</a:t>
            </a:r>
          </a:p>
        </p:txBody>
      </p:sp>
      <p:sp>
        <p:nvSpPr>
          <p:cNvPr id="4" name="Inhaltsplatzhalter 3">
            <a:extLst>
              <a:ext uri="{FF2B5EF4-FFF2-40B4-BE49-F238E27FC236}">
                <a16:creationId xmlns:a16="http://schemas.microsoft.com/office/drawing/2014/main" id="{79DA9D92-4375-2A29-716A-E9C2457D7C9A}"/>
              </a:ext>
            </a:extLst>
          </p:cNvPr>
          <p:cNvSpPr>
            <a:spLocks noGrp="1"/>
          </p:cNvSpPr>
          <p:nvPr>
            <p:ph idx="1"/>
          </p:nvPr>
        </p:nvSpPr>
        <p:spPr>
          <a:xfrm>
            <a:off x="695324" y="1278887"/>
            <a:ext cx="10800675" cy="4607472"/>
          </a:xfrm>
        </p:spPr>
        <p:txBody>
          <a:bodyPr>
            <a:normAutofit lnSpcReduction="10000"/>
          </a:bodyPr>
          <a:lstStyle/>
          <a:p>
            <a:pPr marL="0" indent="0">
              <a:spcBef>
                <a:spcPts val="1200"/>
              </a:spcBef>
              <a:spcAft>
                <a:spcPts val="600"/>
              </a:spcAft>
              <a:buNone/>
            </a:pPr>
            <a:r>
              <a:rPr lang="en-US" sz="2800" b="1" dirty="0"/>
              <a:t>👉 tool for converting empirical facts into numerical facts</a:t>
            </a:r>
            <a:endParaRPr lang="de-AT" sz="2800" b="1" dirty="0"/>
          </a:p>
          <a:p>
            <a:pPr>
              <a:spcBef>
                <a:spcPts val="1200"/>
              </a:spcBef>
              <a:spcAft>
                <a:spcPts val="600"/>
              </a:spcAft>
            </a:pPr>
            <a:r>
              <a:rPr lang="de-AT" b="1" dirty="0"/>
              <a:t>Measurement </a:t>
            </a:r>
            <a:r>
              <a:rPr lang="de-AT" b="1" dirty="0" err="1"/>
              <a:t>of</a:t>
            </a:r>
            <a:r>
              <a:rPr lang="de-AT" b="1" dirty="0"/>
              <a:t> </a:t>
            </a:r>
            <a:r>
              <a:rPr lang="de-AT" b="1" dirty="0" err="1"/>
              <a:t>frequencies</a:t>
            </a:r>
            <a:r>
              <a:rPr lang="de-AT" b="1" dirty="0"/>
              <a:t>:</a:t>
            </a:r>
            <a:br>
              <a:rPr lang="de-AT" dirty="0"/>
            </a:br>
            <a:r>
              <a:rPr lang="en-US" sz="2400" dirty="0"/>
              <a:t>never - rarely - occasionally - frequently - always</a:t>
            </a:r>
            <a:endParaRPr lang="de-AT" sz="2400" dirty="0"/>
          </a:p>
          <a:p>
            <a:pPr>
              <a:spcBef>
                <a:spcPts val="1200"/>
              </a:spcBef>
              <a:spcAft>
                <a:spcPts val="600"/>
              </a:spcAft>
            </a:pPr>
            <a:r>
              <a:rPr lang="de-AT" b="1" dirty="0"/>
              <a:t>Measurement </a:t>
            </a:r>
            <a:r>
              <a:rPr lang="de-AT" b="1" dirty="0" err="1"/>
              <a:t>of</a:t>
            </a:r>
            <a:r>
              <a:rPr lang="de-AT" b="1" dirty="0"/>
              <a:t> </a:t>
            </a:r>
            <a:r>
              <a:rPr lang="de-AT" b="1" dirty="0" err="1"/>
              <a:t>intensities</a:t>
            </a:r>
            <a:r>
              <a:rPr lang="de-AT" b="1" dirty="0"/>
              <a:t>:</a:t>
            </a:r>
            <a:br>
              <a:rPr lang="de-AT" dirty="0"/>
            </a:br>
            <a:r>
              <a:rPr lang="en-US" sz="2400" dirty="0"/>
              <a:t>not at all - a little - moderately - predominantly - completely</a:t>
            </a:r>
            <a:endParaRPr lang="de-AT" dirty="0"/>
          </a:p>
          <a:p>
            <a:pPr>
              <a:spcBef>
                <a:spcPts val="1200"/>
              </a:spcBef>
              <a:spcAft>
                <a:spcPts val="600"/>
              </a:spcAft>
            </a:pPr>
            <a:r>
              <a:rPr lang="de-AT" b="1" dirty="0"/>
              <a:t>Measurement </a:t>
            </a:r>
            <a:r>
              <a:rPr lang="de-AT" b="1" dirty="0" err="1"/>
              <a:t>of</a:t>
            </a:r>
            <a:r>
              <a:rPr lang="de-AT" b="1" dirty="0"/>
              <a:t> </a:t>
            </a:r>
            <a:r>
              <a:rPr lang="de-AT" b="1" dirty="0" err="1"/>
              <a:t>probabilities</a:t>
            </a:r>
            <a:r>
              <a:rPr lang="de-AT" b="1" dirty="0"/>
              <a:t>:</a:t>
            </a:r>
            <a:br>
              <a:rPr lang="de-AT" dirty="0"/>
            </a:br>
            <a:r>
              <a:rPr lang="en-US" sz="2400" dirty="0"/>
              <a:t>not at all - probably not - maybe - quite probably - definitely</a:t>
            </a:r>
            <a:endParaRPr lang="de-AT" sz="2400" dirty="0"/>
          </a:p>
          <a:p>
            <a:pPr>
              <a:spcBef>
                <a:spcPts val="1200"/>
              </a:spcBef>
              <a:spcAft>
                <a:spcPts val="600"/>
              </a:spcAft>
            </a:pPr>
            <a:r>
              <a:rPr lang="en-US" b="1" dirty="0"/>
              <a:t>Measurement of agreement ("Likert scale"):</a:t>
            </a:r>
            <a:br>
              <a:rPr lang="de-AT" dirty="0"/>
            </a:br>
            <a:r>
              <a:rPr lang="en-US" sz="2400" dirty="0"/>
              <a:t>strongly agree - agree - neutral - tend to disagree – disagree    </a:t>
            </a:r>
            <a:endParaRPr lang="en-GB" dirty="0"/>
          </a:p>
        </p:txBody>
      </p:sp>
      <p:sp>
        <p:nvSpPr>
          <p:cNvPr id="5" name="Datumsplatzhalter 4">
            <a:extLst>
              <a:ext uri="{FF2B5EF4-FFF2-40B4-BE49-F238E27FC236}">
                <a16:creationId xmlns:a16="http://schemas.microsoft.com/office/drawing/2014/main" id="{3589AF34-925E-E4FE-04EE-19077E644639}"/>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3E881A19-46C7-6471-00CE-51C8784D6F0B}"/>
              </a:ext>
            </a:extLst>
          </p:cNvPr>
          <p:cNvSpPr>
            <a:spLocks noGrp="1"/>
          </p:cNvSpPr>
          <p:nvPr>
            <p:ph type="ftr" sz="quarter" idx="11"/>
          </p:nvPr>
        </p:nvSpPr>
        <p:spPr/>
        <p:txBody>
          <a:bodyPr/>
          <a:lstStyle/>
          <a:p>
            <a:r>
              <a:rPr lang="de-DE"/>
              <a:t>KMH | IL Scientific Method</a:t>
            </a:r>
            <a:endParaRPr lang="de-DE" dirty="0"/>
          </a:p>
        </p:txBody>
      </p:sp>
      <p:sp>
        <p:nvSpPr>
          <p:cNvPr id="7" name="Rechteck 6">
            <a:extLst>
              <a:ext uri="{FF2B5EF4-FFF2-40B4-BE49-F238E27FC236}">
                <a16:creationId xmlns:a16="http://schemas.microsoft.com/office/drawing/2014/main" id="{08F5DD14-E916-8AA4-7819-21F8400F5686}"/>
              </a:ext>
            </a:extLst>
          </p:cNvPr>
          <p:cNvSpPr/>
          <p:nvPr/>
        </p:nvSpPr>
        <p:spPr>
          <a:xfrm>
            <a:off x="1950087" y="5808081"/>
            <a:ext cx="6843464" cy="369332"/>
          </a:xfrm>
          <a:prstGeom prst="rect">
            <a:avLst/>
          </a:prstGeom>
        </p:spPr>
        <p:txBody>
          <a:bodyPr wrap="square">
            <a:spAutoFit/>
          </a:bodyPr>
          <a:lstStyle/>
          <a:p>
            <a:r>
              <a:rPr lang="de-AT" b="1" dirty="0">
                <a:solidFill>
                  <a:srgbClr val="E37823"/>
                </a:solidFill>
              </a:rPr>
              <a:t>+2                     +1                    0 	                 +1                     +2</a:t>
            </a:r>
          </a:p>
        </p:txBody>
      </p:sp>
      <p:sp>
        <p:nvSpPr>
          <p:cNvPr id="8" name="Rechteck 7">
            <a:extLst>
              <a:ext uri="{FF2B5EF4-FFF2-40B4-BE49-F238E27FC236}">
                <a16:creationId xmlns:a16="http://schemas.microsoft.com/office/drawing/2014/main" id="{284DBC75-25F2-1D32-A86A-2D383E190B1C}"/>
              </a:ext>
            </a:extLst>
          </p:cNvPr>
          <p:cNvSpPr/>
          <p:nvPr/>
        </p:nvSpPr>
        <p:spPr>
          <a:xfrm>
            <a:off x="1374023" y="2724161"/>
            <a:ext cx="6843464" cy="369332"/>
          </a:xfrm>
          <a:prstGeom prst="rect">
            <a:avLst/>
          </a:prstGeom>
        </p:spPr>
        <p:txBody>
          <a:bodyPr wrap="square">
            <a:spAutoFit/>
          </a:bodyPr>
          <a:lstStyle/>
          <a:p>
            <a:r>
              <a:rPr lang="de-AT" b="1" dirty="0">
                <a:solidFill>
                  <a:srgbClr val="E37823"/>
                </a:solidFill>
              </a:rPr>
              <a:t>  0          +1                   +2 	                 +3                       +4</a:t>
            </a:r>
          </a:p>
        </p:txBody>
      </p:sp>
      <p:sp>
        <p:nvSpPr>
          <p:cNvPr id="9" name="Rechteck 8">
            <a:extLst>
              <a:ext uri="{FF2B5EF4-FFF2-40B4-BE49-F238E27FC236}">
                <a16:creationId xmlns:a16="http://schemas.microsoft.com/office/drawing/2014/main" id="{75B95890-5B24-8871-4DD1-0FC54BD1BD22}"/>
              </a:ext>
            </a:extLst>
          </p:cNvPr>
          <p:cNvSpPr/>
          <p:nvPr/>
        </p:nvSpPr>
        <p:spPr>
          <a:xfrm>
            <a:off x="1399855" y="3729102"/>
            <a:ext cx="6843464" cy="369332"/>
          </a:xfrm>
          <a:prstGeom prst="rect">
            <a:avLst/>
          </a:prstGeom>
        </p:spPr>
        <p:txBody>
          <a:bodyPr wrap="square">
            <a:spAutoFit/>
          </a:bodyPr>
          <a:lstStyle/>
          <a:p>
            <a:r>
              <a:rPr lang="de-AT" b="1" dirty="0">
                <a:solidFill>
                  <a:srgbClr val="E37823"/>
                </a:solidFill>
              </a:rPr>
              <a:t>       0                +1                 +2 	                         +3                                       +4</a:t>
            </a:r>
          </a:p>
        </p:txBody>
      </p:sp>
      <p:sp>
        <p:nvSpPr>
          <p:cNvPr id="10" name="Rechteck 9">
            <a:extLst>
              <a:ext uri="{FF2B5EF4-FFF2-40B4-BE49-F238E27FC236}">
                <a16:creationId xmlns:a16="http://schemas.microsoft.com/office/drawing/2014/main" id="{195ED7E6-655F-66D6-379F-7461822ACFCA}"/>
              </a:ext>
            </a:extLst>
          </p:cNvPr>
          <p:cNvSpPr/>
          <p:nvPr/>
        </p:nvSpPr>
        <p:spPr>
          <a:xfrm>
            <a:off x="1374022" y="4737214"/>
            <a:ext cx="7631807" cy="369332"/>
          </a:xfrm>
          <a:prstGeom prst="rect">
            <a:avLst/>
          </a:prstGeom>
        </p:spPr>
        <p:txBody>
          <a:bodyPr wrap="square">
            <a:spAutoFit/>
          </a:bodyPr>
          <a:lstStyle/>
          <a:p>
            <a:r>
              <a:rPr lang="de-AT" b="1" dirty="0">
                <a:solidFill>
                  <a:srgbClr val="E37823"/>
                </a:solidFill>
              </a:rPr>
              <a:t>       0                          +1                    +2 	                         +3                       +4</a:t>
            </a:r>
          </a:p>
        </p:txBody>
      </p:sp>
      <p:sp>
        <p:nvSpPr>
          <p:cNvPr id="11" name="Rechteck 10">
            <a:extLst>
              <a:ext uri="{FF2B5EF4-FFF2-40B4-BE49-F238E27FC236}">
                <a16:creationId xmlns:a16="http://schemas.microsoft.com/office/drawing/2014/main" id="{13C20A5B-AFE2-6B2B-9208-7E2C67827159}"/>
              </a:ext>
            </a:extLst>
          </p:cNvPr>
          <p:cNvSpPr/>
          <p:nvPr/>
        </p:nvSpPr>
        <p:spPr>
          <a:xfrm>
            <a:off x="500514" y="1965812"/>
            <a:ext cx="11209386" cy="4182634"/>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sp>
        <p:nvSpPr>
          <p:cNvPr id="12" name="Abgerundetes Rechteck 11">
            <a:extLst>
              <a:ext uri="{FF2B5EF4-FFF2-40B4-BE49-F238E27FC236}">
                <a16:creationId xmlns:a16="http://schemas.microsoft.com/office/drawing/2014/main" id="{99FC6F31-AB6C-CCB3-A961-309063FCE5D4}"/>
              </a:ext>
            </a:extLst>
          </p:cNvPr>
          <p:cNvSpPr/>
          <p:nvPr/>
        </p:nvSpPr>
        <p:spPr>
          <a:xfrm>
            <a:off x="7931660" y="2696326"/>
            <a:ext cx="6120680" cy="1656184"/>
          </a:xfrm>
          <a:prstGeom prst="roundRect">
            <a:avLst/>
          </a:prstGeom>
          <a:solidFill>
            <a:schemeClr val="bg1"/>
          </a:solidFill>
          <a:ln>
            <a:solidFill>
              <a:srgbClr val="E37823"/>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de-AT" dirty="0"/>
          </a:p>
        </p:txBody>
      </p:sp>
      <p:pic>
        <p:nvPicPr>
          <p:cNvPr id="13" name="Picture 2">
            <a:extLst>
              <a:ext uri="{FF2B5EF4-FFF2-40B4-BE49-F238E27FC236}">
                <a16:creationId xmlns:a16="http://schemas.microsoft.com/office/drawing/2014/main" id="{2EDBCEAC-1EA2-9FD7-0086-02AE92CC465F}"/>
              </a:ext>
            </a:extLst>
          </p:cNvPr>
          <p:cNvPicPr>
            <a:picLocks noChangeAspect="1" noChangeArrowheads="1"/>
          </p:cNvPicPr>
          <p:nvPr/>
        </p:nvPicPr>
        <p:blipFill>
          <a:blip r:embed="rId2">
            <a:clrChange>
              <a:clrFrom>
                <a:srgbClr val="E9E9EA"/>
              </a:clrFrom>
              <a:clrTo>
                <a:srgbClr val="E9E9EA">
                  <a:alpha val="0"/>
                </a:srgbClr>
              </a:clrTo>
            </a:clrChange>
            <a:extLst>
              <a:ext uri="{28A0092B-C50C-407E-A947-70E740481C1C}">
                <a14:useLocalDpi xmlns:a14="http://schemas.microsoft.com/office/drawing/2010/main" val="0"/>
              </a:ext>
            </a:extLst>
          </a:blip>
          <a:srcRect/>
          <a:stretch>
            <a:fillRect/>
          </a:stretch>
        </p:blipFill>
        <p:spPr bwMode="auto">
          <a:xfrm>
            <a:off x="8291700" y="3029623"/>
            <a:ext cx="3171056" cy="77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hteck 13">
            <a:extLst>
              <a:ext uri="{FF2B5EF4-FFF2-40B4-BE49-F238E27FC236}">
                <a16:creationId xmlns:a16="http://schemas.microsoft.com/office/drawing/2014/main" id="{559C9D1B-CC63-D40C-FAE9-DA4C0C57CFBB}"/>
              </a:ext>
            </a:extLst>
          </p:cNvPr>
          <p:cNvSpPr/>
          <p:nvPr/>
        </p:nvSpPr>
        <p:spPr>
          <a:xfrm>
            <a:off x="8291700" y="3799737"/>
            <a:ext cx="3171056" cy="369332"/>
          </a:xfrm>
          <a:prstGeom prst="rect">
            <a:avLst/>
          </a:prstGeom>
        </p:spPr>
        <p:txBody>
          <a:bodyPr wrap="square">
            <a:spAutoFit/>
          </a:bodyPr>
          <a:lstStyle/>
          <a:p>
            <a:r>
              <a:rPr lang="de-AT" b="1" dirty="0">
                <a:solidFill>
                  <a:srgbClr val="E37823"/>
                </a:solidFill>
              </a:rPr>
              <a:t> +3      +2      +1     -1	       -2      -3</a:t>
            </a:r>
          </a:p>
        </p:txBody>
      </p:sp>
    </p:spTree>
    <p:extLst>
      <p:ext uri="{BB962C8B-B14F-4D97-AF65-F5344CB8AC3E}">
        <p14:creationId xmlns:p14="http://schemas.microsoft.com/office/powerpoint/2010/main" val="110853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63D9E4B-1623-D475-3268-D4549BBFDCA9}"/>
              </a:ext>
            </a:extLst>
          </p:cNvPr>
          <p:cNvSpPr>
            <a:spLocks noGrp="1"/>
          </p:cNvSpPr>
          <p:nvPr>
            <p:ph type="sldNum" sz="quarter" idx="12"/>
          </p:nvPr>
        </p:nvSpPr>
        <p:spPr/>
        <p:txBody>
          <a:bodyPr/>
          <a:lstStyle/>
          <a:p>
            <a:fld id="{D836C0FE-70CA-4950-82D6-CF602CC2B770}" type="slidenum">
              <a:rPr lang="de-DE" smtClean="0"/>
              <a:t>21</a:t>
            </a:fld>
            <a:endParaRPr lang="de-DE" dirty="0"/>
          </a:p>
        </p:txBody>
      </p:sp>
      <p:sp>
        <p:nvSpPr>
          <p:cNvPr id="3" name="Titel 2">
            <a:extLst>
              <a:ext uri="{FF2B5EF4-FFF2-40B4-BE49-F238E27FC236}">
                <a16:creationId xmlns:a16="http://schemas.microsoft.com/office/drawing/2014/main" id="{87FD1B83-BC82-6D31-FA1F-2E6D0DEEABD9}"/>
              </a:ext>
            </a:extLst>
          </p:cNvPr>
          <p:cNvSpPr>
            <a:spLocks noGrp="1"/>
          </p:cNvSpPr>
          <p:nvPr>
            <p:ph type="title"/>
          </p:nvPr>
        </p:nvSpPr>
        <p:spPr/>
        <p:txBody>
          <a:bodyPr/>
          <a:lstStyle/>
          <a:p>
            <a:r>
              <a:rPr lang="en-GB" dirty="0"/>
              <a:t>Some Suggestions for formulating Questions</a:t>
            </a:r>
          </a:p>
        </p:txBody>
      </p:sp>
      <p:sp>
        <p:nvSpPr>
          <p:cNvPr id="4" name="Inhaltsplatzhalter 3">
            <a:extLst>
              <a:ext uri="{FF2B5EF4-FFF2-40B4-BE49-F238E27FC236}">
                <a16:creationId xmlns:a16="http://schemas.microsoft.com/office/drawing/2014/main" id="{37FF909F-E709-0A23-DBD7-18B55FA83D2A}"/>
              </a:ext>
            </a:extLst>
          </p:cNvPr>
          <p:cNvSpPr>
            <a:spLocks noGrp="1"/>
          </p:cNvSpPr>
          <p:nvPr>
            <p:ph idx="1"/>
          </p:nvPr>
        </p:nvSpPr>
        <p:spPr>
          <a:xfrm>
            <a:off x="695324" y="1093694"/>
            <a:ext cx="10800675" cy="5070571"/>
          </a:xfrm>
        </p:spPr>
        <p:txBody>
          <a:bodyPr/>
          <a:lstStyle/>
          <a:p>
            <a:pPr>
              <a:lnSpc>
                <a:spcPct val="100000"/>
              </a:lnSpc>
              <a:spcBef>
                <a:spcPts val="800"/>
              </a:spcBef>
              <a:spcAft>
                <a:spcPts val="1200"/>
              </a:spcAft>
            </a:pPr>
            <a:r>
              <a:rPr lang="de-AT" b="1" dirty="0"/>
              <a:t>Simple </a:t>
            </a:r>
            <a:r>
              <a:rPr lang="de-AT" b="1" dirty="0" err="1"/>
              <a:t>formulations</a:t>
            </a:r>
            <a:r>
              <a:rPr lang="de-AT" dirty="0"/>
              <a:t>: </a:t>
            </a:r>
            <a:r>
              <a:rPr lang="de-AT" dirty="0" err="1"/>
              <a:t>no</a:t>
            </a:r>
            <a:r>
              <a:rPr lang="de-AT" dirty="0"/>
              <a:t> </a:t>
            </a:r>
            <a:r>
              <a:rPr lang="de-AT" dirty="0" err="1"/>
              <a:t>technical</a:t>
            </a:r>
            <a:r>
              <a:rPr lang="de-AT" dirty="0"/>
              <a:t> </a:t>
            </a:r>
            <a:r>
              <a:rPr lang="de-AT" dirty="0" err="1"/>
              <a:t>terms</a:t>
            </a:r>
            <a:r>
              <a:rPr lang="de-AT" dirty="0"/>
              <a:t>, </a:t>
            </a:r>
            <a:r>
              <a:rPr lang="de-AT" dirty="0" err="1"/>
              <a:t>no</a:t>
            </a:r>
            <a:r>
              <a:rPr lang="de-AT" dirty="0"/>
              <a:t> double negatives, etc.</a:t>
            </a:r>
          </a:p>
          <a:p>
            <a:pPr lvl="1">
              <a:lnSpc>
                <a:spcPct val="100000"/>
              </a:lnSpc>
              <a:spcBef>
                <a:spcPts val="800"/>
              </a:spcBef>
              <a:spcAft>
                <a:spcPts val="1200"/>
              </a:spcAft>
              <a:buNone/>
            </a:pPr>
            <a:r>
              <a:rPr lang="en-US" sz="2000" i="1" dirty="0">
                <a:latin typeface="Courier New" pitchFamily="49" charset="0"/>
                <a:cs typeface="Courier New" pitchFamily="49" charset="0"/>
              </a:rPr>
              <a:t>"I don't like walking alone„</a:t>
            </a:r>
            <a:endParaRPr lang="de-AT" i="1" dirty="0">
              <a:latin typeface="Courier New" pitchFamily="49" charset="0"/>
              <a:cs typeface="Courier New" pitchFamily="49" charset="0"/>
            </a:endParaRPr>
          </a:p>
          <a:p>
            <a:pPr>
              <a:lnSpc>
                <a:spcPct val="100000"/>
              </a:lnSpc>
              <a:spcBef>
                <a:spcPts val="800"/>
              </a:spcBef>
              <a:spcAft>
                <a:spcPts val="1200"/>
              </a:spcAft>
            </a:pPr>
            <a:r>
              <a:rPr lang="de-AT" b="1" dirty="0"/>
              <a:t>Short &amp; </a:t>
            </a:r>
            <a:r>
              <a:rPr lang="de-AT" b="1" dirty="0" err="1"/>
              <a:t>straight</a:t>
            </a:r>
            <a:r>
              <a:rPr lang="de-AT" b="1" dirty="0"/>
              <a:t> </a:t>
            </a:r>
            <a:r>
              <a:rPr lang="de-AT" dirty="0" err="1"/>
              <a:t>questions</a:t>
            </a:r>
            <a:endParaRPr lang="de-AT" dirty="0"/>
          </a:p>
          <a:p>
            <a:pPr lvl="1">
              <a:lnSpc>
                <a:spcPct val="100000"/>
              </a:lnSpc>
              <a:spcBef>
                <a:spcPts val="800"/>
              </a:spcBef>
              <a:spcAft>
                <a:spcPts val="1200"/>
              </a:spcAft>
            </a:pPr>
            <a:r>
              <a:rPr lang="de-AT" b="1" dirty="0"/>
              <a:t>Be </a:t>
            </a:r>
            <a:r>
              <a:rPr lang="de-AT" b="1" dirty="0" err="1"/>
              <a:t>specific</a:t>
            </a:r>
            <a:r>
              <a:rPr lang="de-AT" dirty="0"/>
              <a:t>:</a:t>
            </a:r>
            <a:r>
              <a:rPr lang="de-AT" b="1" dirty="0">
                <a:latin typeface="Courier New" pitchFamily="49" charset="0"/>
                <a:cs typeface="Courier New" pitchFamily="49" charset="0"/>
              </a:rPr>
              <a:t> </a:t>
            </a:r>
            <a:r>
              <a:rPr lang="de-AT" i="1" dirty="0">
                <a:latin typeface="Courier New" pitchFamily="49" charset="0"/>
                <a:cs typeface="Courier New" pitchFamily="49" charset="0"/>
              </a:rPr>
              <a:t>"</a:t>
            </a:r>
            <a:r>
              <a:rPr lang="de-AT" i="1" dirty="0" err="1">
                <a:latin typeface="Courier New" pitchFamily="49" charset="0"/>
                <a:cs typeface="Courier New" pitchFamily="49" charset="0"/>
              </a:rPr>
              <a:t>the</a:t>
            </a:r>
            <a:r>
              <a:rPr lang="de-AT" i="1" dirty="0">
                <a:latin typeface="Courier New" pitchFamily="49" charset="0"/>
                <a:cs typeface="Courier New" pitchFamily="49" charset="0"/>
              </a:rPr>
              <a:t> </a:t>
            </a:r>
            <a:r>
              <a:rPr lang="de-AT" i="1" dirty="0" err="1">
                <a:latin typeface="Courier New" pitchFamily="49" charset="0"/>
                <a:cs typeface="Courier New" pitchFamily="49" charset="0"/>
              </a:rPr>
              <a:t>traffic</a:t>
            </a:r>
            <a:r>
              <a:rPr lang="de-AT" i="1" dirty="0">
                <a:latin typeface="Courier New" pitchFamily="49" charset="0"/>
                <a:cs typeface="Courier New" pitchFamily="49" charset="0"/>
              </a:rPr>
              <a:t> </a:t>
            </a:r>
            <a:r>
              <a:rPr lang="de-AT" i="1" dirty="0" err="1">
                <a:latin typeface="Courier New" pitchFamily="49" charset="0"/>
                <a:cs typeface="Courier New" pitchFamily="49" charset="0"/>
              </a:rPr>
              <a:t>situation</a:t>
            </a:r>
            <a:r>
              <a:rPr lang="de-AT" i="1" dirty="0">
                <a:latin typeface="Courier New" pitchFamily="49" charset="0"/>
                <a:cs typeface="Courier New" pitchFamily="49" charset="0"/>
              </a:rPr>
              <a:t>"</a:t>
            </a:r>
          </a:p>
          <a:p>
            <a:pPr>
              <a:lnSpc>
                <a:spcPct val="100000"/>
              </a:lnSpc>
              <a:spcBef>
                <a:spcPts val="800"/>
              </a:spcBef>
              <a:spcAft>
                <a:spcPts val="1200"/>
              </a:spcAft>
            </a:pPr>
            <a:r>
              <a:rPr lang="de-AT" b="1" dirty="0"/>
              <a:t>(Miss-)</a:t>
            </a:r>
            <a:r>
              <a:rPr lang="de-AT" b="1" dirty="0" err="1"/>
              <a:t>Leading</a:t>
            </a:r>
            <a:r>
              <a:rPr lang="de-AT" b="1" dirty="0"/>
              <a:t> </a:t>
            </a:r>
            <a:r>
              <a:rPr lang="de-AT" b="1" dirty="0" err="1"/>
              <a:t>questions</a:t>
            </a:r>
            <a:r>
              <a:rPr lang="de-AT" dirty="0"/>
              <a:t> : </a:t>
            </a:r>
            <a:r>
              <a:rPr lang="de-AT" sz="2000" i="1" dirty="0">
                <a:latin typeface="Courier New" pitchFamily="49" charset="0"/>
                <a:cs typeface="Courier New" pitchFamily="49" charset="0"/>
              </a:rPr>
              <a:t>"</a:t>
            </a:r>
            <a:r>
              <a:rPr lang="de-AT" sz="2000" i="1" dirty="0" err="1">
                <a:latin typeface="Courier New" pitchFamily="49" charset="0"/>
                <a:cs typeface="Courier New" pitchFamily="49" charset="0"/>
              </a:rPr>
              <a:t>Don't</a:t>
            </a:r>
            <a:r>
              <a:rPr lang="de-AT" sz="2000" i="1" dirty="0">
                <a:latin typeface="Courier New" pitchFamily="49" charset="0"/>
                <a:cs typeface="Courier New" pitchFamily="49" charset="0"/>
              </a:rPr>
              <a:t> </a:t>
            </a:r>
            <a:r>
              <a:rPr lang="de-AT" sz="2000" i="1" dirty="0" err="1">
                <a:latin typeface="Courier New" pitchFamily="49" charset="0"/>
                <a:cs typeface="Courier New" pitchFamily="49" charset="0"/>
              </a:rPr>
              <a:t>you</a:t>
            </a:r>
            <a:r>
              <a:rPr lang="de-AT" sz="2000" i="1" dirty="0">
                <a:latin typeface="Courier New" pitchFamily="49" charset="0"/>
                <a:cs typeface="Courier New" pitchFamily="49" charset="0"/>
              </a:rPr>
              <a:t> also </a:t>
            </a:r>
            <a:r>
              <a:rPr lang="de-AT" sz="2000" i="1" dirty="0" err="1">
                <a:latin typeface="Courier New" pitchFamily="49" charset="0"/>
                <a:cs typeface="Courier New" pitchFamily="49" charset="0"/>
              </a:rPr>
              <a:t>mean</a:t>
            </a:r>
            <a:r>
              <a:rPr lang="de-AT" sz="2000" i="1" dirty="0">
                <a:latin typeface="Courier New" pitchFamily="49" charset="0"/>
                <a:cs typeface="Courier New" pitchFamily="49" charset="0"/>
              </a:rPr>
              <a:t> ..."</a:t>
            </a:r>
            <a:endParaRPr lang="de-AT" i="1" dirty="0">
              <a:latin typeface="Courier New" pitchFamily="49" charset="0"/>
              <a:cs typeface="Courier New" pitchFamily="49" charset="0"/>
            </a:endParaRPr>
          </a:p>
          <a:p>
            <a:pPr>
              <a:lnSpc>
                <a:spcPct val="100000"/>
              </a:lnSpc>
              <a:spcBef>
                <a:spcPts val="800"/>
              </a:spcBef>
              <a:spcAft>
                <a:spcPts val="1200"/>
              </a:spcAft>
            </a:pPr>
            <a:r>
              <a:rPr lang="de-AT" dirty="0"/>
              <a:t>Be </a:t>
            </a:r>
            <a:r>
              <a:rPr lang="de-AT" dirty="0" err="1"/>
              <a:t>careful</a:t>
            </a:r>
            <a:r>
              <a:rPr lang="de-AT" dirty="0"/>
              <a:t>* </a:t>
            </a:r>
            <a:r>
              <a:rPr lang="de-AT" dirty="0" err="1"/>
              <a:t>with</a:t>
            </a:r>
            <a:r>
              <a:rPr lang="de-AT" dirty="0"/>
              <a:t> </a:t>
            </a:r>
            <a:r>
              <a:rPr lang="de-AT" dirty="0" err="1"/>
              <a:t>emotionally</a:t>
            </a:r>
            <a:r>
              <a:rPr lang="de-AT" dirty="0"/>
              <a:t> </a:t>
            </a:r>
            <a:r>
              <a:rPr lang="de-AT" b="1" dirty="0"/>
              <a:t>"</a:t>
            </a:r>
            <a:r>
              <a:rPr lang="de-AT" b="1" dirty="0" err="1"/>
              <a:t>preloaded</a:t>
            </a:r>
            <a:r>
              <a:rPr lang="de-AT" b="1" dirty="0"/>
              <a:t>" </a:t>
            </a:r>
            <a:r>
              <a:rPr lang="de-AT" dirty="0" err="1"/>
              <a:t>terms</a:t>
            </a:r>
            <a:endParaRPr lang="de-AT" dirty="0"/>
          </a:p>
          <a:p>
            <a:pPr>
              <a:lnSpc>
                <a:spcPct val="100000"/>
              </a:lnSpc>
              <a:spcBef>
                <a:spcPts val="800"/>
              </a:spcBef>
              <a:spcAft>
                <a:spcPts val="1200"/>
              </a:spcAft>
            </a:pPr>
            <a:r>
              <a:rPr lang="de-AT" dirty="0" err="1"/>
              <a:t>Avoid</a:t>
            </a:r>
            <a:r>
              <a:rPr lang="de-AT" dirty="0"/>
              <a:t> </a:t>
            </a:r>
            <a:r>
              <a:rPr lang="de-AT" b="1" dirty="0" err="1"/>
              <a:t>hypothetical</a:t>
            </a:r>
            <a:r>
              <a:rPr lang="de-AT" b="1" dirty="0"/>
              <a:t> </a:t>
            </a:r>
            <a:r>
              <a:rPr lang="de-AT" b="1" dirty="0" err="1"/>
              <a:t>questions</a:t>
            </a:r>
            <a:r>
              <a:rPr lang="de-AT" dirty="0"/>
              <a:t>: </a:t>
            </a:r>
            <a:r>
              <a:rPr lang="de-AT" sz="2000" i="1" dirty="0">
                <a:latin typeface="Courier New" pitchFamily="49" charset="0"/>
                <a:cs typeface="Courier New" pitchFamily="49" charset="0"/>
              </a:rPr>
              <a:t>"</a:t>
            </a:r>
            <a:r>
              <a:rPr lang="de-AT" sz="2000" i="1" dirty="0" err="1">
                <a:latin typeface="Courier New" pitchFamily="49" charset="0"/>
                <a:cs typeface="Courier New" pitchFamily="49" charset="0"/>
              </a:rPr>
              <a:t>Suppose</a:t>
            </a:r>
            <a:r>
              <a:rPr lang="de-AT" sz="2000" i="1" dirty="0">
                <a:latin typeface="Courier New" pitchFamily="49" charset="0"/>
                <a:cs typeface="Courier New" pitchFamily="49" charset="0"/>
              </a:rPr>
              <a:t> </a:t>
            </a:r>
            <a:r>
              <a:rPr lang="de-AT" sz="2000" i="1" dirty="0" err="1">
                <a:latin typeface="Courier New" pitchFamily="49" charset="0"/>
                <a:cs typeface="Courier New" pitchFamily="49" charset="0"/>
              </a:rPr>
              <a:t>you</a:t>
            </a:r>
            <a:r>
              <a:rPr lang="de-AT" sz="2000" i="1" dirty="0">
                <a:latin typeface="Courier New" pitchFamily="49" charset="0"/>
                <a:cs typeface="Courier New" pitchFamily="49" charset="0"/>
              </a:rPr>
              <a:t> </a:t>
            </a:r>
            <a:r>
              <a:rPr lang="de-AT" sz="2000" i="1" dirty="0" err="1">
                <a:latin typeface="Courier New" pitchFamily="49" charset="0"/>
                <a:cs typeface="Courier New" pitchFamily="49" charset="0"/>
              </a:rPr>
              <a:t>had</a:t>
            </a:r>
            <a:r>
              <a:rPr lang="de-AT" sz="2000" i="1" dirty="0">
                <a:latin typeface="Courier New" pitchFamily="49" charset="0"/>
                <a:cs typeface="Courier New" pitchFamily="49" charset="0"/>
              </a:rPr>
              <a:t> ..."</a:t>
            </a:r>
            <a:endParaRPr lang="de-AT" i="1" dirty="0">
              <a:latin typeface="Courier New" pitchFamily="49" charset="0"/>
              <a:cs typeface="Courier New" pitchFamily="49" charset="0"/>
            </a:endParaRPr>
          </a:p>
          <a:p>
            <a:pPr>
              <a:lnSpc>
                <a:spcPct val="100000"/>
              </a:lnSpc>
              <a:spcBef>
                <a:spcPts val="800"/>
              </a:spcBef>
              <a:spcAft>
                <a:spcPts val="1200"/>
              </a:spcAft>
            </a:pPr>
            <a:r>
              <a:rPr lang="de-AT" dirty="0"/>
              <a:t>Do </a:t>
            </a:r>
            <a:r>
              <a:rPr lang="de-AT" b="1" dirty="0"/>
              <a:t>not </a:t>
            </a:r>
            <a:r>
              <a:rPr lang="de-AT" b="1" dirty="0" err="1"/>
              <a:t>overwhelm</a:t>
            </a:r>
            <a:r>
              <a:rPr lang="de-AT" b="1" dirty="0"/>
              <a:t> </a:t>
            </a:r>
            <a:r>
              <a:rPr lang="de-AT" dirty="0" err="1"/>
              <a:t>respondents</a:t>
            </a:r>
            <a:r>
              <a:rPr lang="de-AT" b="1" dirty="0"/>
              <a:t> </a:t>
            </a:r>
            <a:r>
              <a:rPr lang="de-AT" dirty="0"/>
              <a:t>(e.g. </a:t>
            </a:r>
            <a:r>
              <a:rPr lang="de-AT" dirty="0" err="1"/>
              <a:t>percentages</a:t>
            </a:r>
            <a:r>
              <a:rPr lang="de-AT" dirty="0"/>
              <a:t>)</a:t>
            </a:r>
            <a:endParaRPr lang="de-AT" i="1" dirty="0"/>
          </a:p>
        </p:txBody>
      </p:sp>
      <p:sp>
        <p:nvSpPr>
          <p:cNvPr id="5" name="Datumsplatzhalter 4">
            <a:extLst>
              <a:ext uri="{FF2B5EF4-FFF2-40B4-BE49-F238E27FC236}">
                <a16:creationId xmlns:a16="http://schemas.microsoft.com/office/drawing/2014/main" id="{AD04B75A-C7F7-7D9A-37F0-4FAD29599CFE}"/>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A19DB931-E94D-63C2-85CE-8F25AB9BB729}"/>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710087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7133-E473-D9BA-650E-59F715B69BB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3C3A5CB-FA45-3F23-4EAE-B82EA09B10D9}"/>
              </a:ext>
            </a:extLst>
          </p:cNvPr>
          <p:cNvSpPr>
            <a:spLocks noGrp="1"/>
          </p:cNvSpPr>
          <p:nvPr>
            <p:ph type="sldNum" sz="quarter" idx="12"/>
          </p:nvPr>
        </p:nvSpPr>
        <p:spPr/>
        <p:txBody>
          <a:bodyPr/>
          <a:lstStyle/>
          <a:p>
            <a:fld id="{D836C0FE-70CA-4950-82D6-CF602CC2B770}" type="slidenum">
              <a:rPr lang="de-DE" smtClean="0"/>
              <a:t>22</a:t>
            </a:fld>
            <a:endParaRPr lang="de-DE" dirty="0"/>
          </a:p>
        </p:txBody>
      </p:sp>
      <p:sp>
        <p:nvSpPr>
          <p:cNvPr id="3" name="Titel 2">
            <a:extLst>
              <a:ext uri="{FF2B5EF4-FFF2-40B4-BE49-F238E27FC236}">
                <a16:creationId xmlns:a16="http://schemas.microsoft.com/office/drawing/2014/main" id="{C8CB6244-D8AF-EC18-C656-C72ABDBDE307}"/>
              </a:ext>
            </a:extLst>
          </p:cNvPr>
          <p:cNvSpPr>
            <a:spLocks noGrp="1"/>
          </p:cNvSpPr>
          <p:nvPr>
            <p:ph type="title"/>
          </p:nvPr>
        </p:nvSpPr>
        <p:spPr/>
        <p:txBody>
          <a:bodyPr/>
          <a:lstStyle/>
          <a:p>
            <a:r>
              <a:rPr lang="en-GB" dirty="0"/>
              <a:t>Some Suggestions for formulating Questions</a:t>
            </a:r>
          </a:p>
        </p:txBody>
      </p:sp>
      <p:sp>
        <p:nvSpPr>
          <p:cNvPr id="4" name="Inhaltsplatzhalter 3">
            <a:extLst>
              <a:ext uri="{FF2B5EF4-FFF2-40B4-BE49-F238E27FC236}">
                <a16:creationId xmlns:a16="http://schemas.microsoft.com/office/drawing/2014/main" id="{9ABE58E9-B54B-B83C-774D-47170743FADB}"/>
              </a:ext>
            </a:extLst>
          </p:cNvPr>
          <p:cNvSpPr>
            <a:spLocks noGrp="1"/>
          </p:cNvSpPr>
          <p:nvPr>
            <p:ph idx="1"/>
          </p:nvPr>
        </p:nvSpPr>
        <p:spPr>
          <a:xfrm>
            <a:off x="695324" y="1093694"/>
            <a:ext cx="10800675" cy="5070571"/>
          </a:xfrm>
        </p:spPr>
        <p:txBody>
          <a:bodyPr>
            <a:normAutofit/>
          </a:bodyPr>
          <a:lstStyle/>
          <a:p>
            <a:pPr>
              <a:lnSpc>
                <a:spcPct val="104000"/>
              </a:lnSpc>
              <a:spcBef>
                <a:spcPts val="1800"/>
              </a:spcBef>
            </a:pPr>
            <a:r>
              <a:rPr lang="de-AT" dirty="0" err="1"/>
              <a:t>questions</a:t>
            </a:r>
            <a:r>
              <a:rPr lang="de-AT" dirty="0"/>
              <a:t>: </a:t>
            </a:r>
            <a:r>
              <a:rPr lang="de-AT" b="1" dirty="0" err="1"/>
              <a:t>one</a:t>
            </a:r>
            <a:r>
              <a:rPr lang="de-AT" b="1" dirty="0"/>
              <a:t>-dimensional</a:t>
            </a:r>
            <a:endParaRPr lang="de-AT" dirty="0"/>
          </a:p>
          <a:p>
            <a:pPr marL="450850" lvl="1" indent="6350">
              <a:lnSpc>
                <a:spcPct val="104000"/>
              </a:lnSpc>
              <a:spcBef>
                <a:spcPts val="1800"/>
              </a:spcBef>
              <a:buNone/>
            </a:pPr>
            <a:r>
              <a:rPr lang="en-US" sz="2000" i="1" dirty="0">
                <a:latin typeface="Courier New" pitchFamily="49" charset="0"/>
                <a:cs typeface="Courier New" pitchFamily="49" charset="0"/>
              </a:rPr>
              <a:t>"Are you in </a:t>
            </a:r>
            <a:r>
              <a:rPr lang="en-US" sz="2000" i="1" dirty="0" err="1">
                <a:latin typeface="Courier New" pitchFamily="49" charset="0"/>
                <a:cs typeface="Courier New" pitchFamily="49" charset="0"/>
              </a:rPr>
              <a:t>favour</a:t>
            </a:r>
            <a:r>
              <a:rPr lang="en-US" sz="2000" i="1" dirty="0">
                <a:latin typeface="Courier New" pitchFamily="49" charset="0"/>
                <a:cs typeface="Courier New" pitchFamily="49" charset="0"/>
              </a:rPr>
              <a:t> or against the expansion of XY to improve the traffic situation?"</a:t>
            </a:r>
            <a:endParaRPr lang="de-AT" sz="2000" i="1" dirty="0">
              <a:latin typeface="Courier New" pitchFamily="49" charset="0"/>
              <a:cs typeface="Courier New" pitchFamily="49" charset="0"/>
            </a:endParaRPr>
          </a:p>
          <a:p>
            <a:pPr>
              <a:lnSpc>
                <a:spcPct val="104000"/>
              </a:lnSpc>
              <a:spcBef>
                <a:spcPts val="1800"/>
              </a:spcBef>
            </a:pPr>
            <a:r>
              <a:rPr lang="de-AT" dirty="0"/>
              <a:t>Questions on </a:t>
            </a:r>
            <a:r>
              <a:rPr lang="de-AT" dirty="0" err="1"/>
              <a:t>distances</a:t>
            </a:r>
            <a:r>
              <a:rPr lang="de-AT" dirty="0"/>
              <a:t>, </a:t>
            </a:r>
            <a:r>
              <a:rPr lang="de-AT" dirty="0" err="1"/>
              <a:t>frequencies</a:t>
            </a:r>
            <a:r>
              <a:rPr lang="de-AT" dirty="0"/>
              <a:t>, etc.:</a:t>
            </a:r>
            <a:br>
              <a:rPr lang="de-AT" dirty="0"/>
            </a:br>
            <a:r>
              <a:rPr lang="de-AT" dirty="0"/>
              <a:t> 👉</a:t>
            </a:r>
            <a:r>
              <a:rPr lang="de-AT" dirty="0" err="1"/>
              <a:t>provide</a:t>
            </a:r>
            <a:r>
              <a:rPr lang="de-AT" dirty="0"/>
              <a:t> </a:t>
            </a:r>
            <a:r>
              <a:rPr lang="de-AT" dirty="0" err="1"/>
              <a:t>categories</a:t>
            </a:r>
            <a:r>
              <a:rPr lang="de-AT" dirty="0"/>
              <a:t> </a:t>
            </a:r>
            <a:r>
              <a:rPr lang="de-AT" dirty="0" err="1"/>
              <a:t>with</a:t>
            </a:r>
            <a:r>
              <a:rPr lang="de-AT" dirty="0"/>
              <a:t> </a:t>
            </a:r>
            <a:r>
              <a:rPr lang="de-AT" dirty="0" err="1"/>
              <a:t>specified</a:t>
            </a:r>
            <a:r>
              <a:rPr lang="de-AT" dirty="0"/>
              <a:t> </a:t>
            </a:r>
            <a:r>
              <a:rPr lang="de-AT" b="1" dirty="0" err="1"/>
              <a:t>units</a:t>
            </a:r>
            <a:endParaRPr lang="de-AT" b="1" dirty="0"/>
          </a:p>
          <a:p>
            <a:pPr lvl="1">
              <a:lnSpc>
                <a:spcPct val="104000"/>
              </a:lnSpc>
              <a:spcBef>
                <a:spcPts val="1800"/>
              </a:spcBef>
              <a:buNone/>
            </a:pPr>
            <a:r>
              <a:rPr lang="en-US" sz="2000" i="1" dirty="0">
                <a:latin typeface="Courier New" pitchFamily="49" charset="0"/>
                <a:cs typeface="Courier New" pitchFamily="49" charset="0"/>
              </a:rPr>
              <a:t>"How often do you read a daily newspaper?"</a:t>
            </a:r>
            <a:endParaRPr lang="de-AT" sz="2000" i="1" dirty="0">
              <a:latin typeface="Courier New" pitchFamily="49" charset="0"/>
              <a:cs typeface="Courier New" pitchFamily="49" charset="0"/>
            </a:endParaRPr>
          </a:p>
          <a:p>
            <a:pPr>
              <a:lnSpc>
                <a:spcPct val="104000"/>
              </a:lnSpc>
              <a:spcBef>
                <a:spcPts val="1800"/>
              </a:spcBef>
            </a:pPr>
            <a:r>
              <a:rPr lang="de-AT" dirty="0" err="1"/>
              <a:t>Number</a:t>
            </a:r>
            <a:r>
              <a:rPr lang="de-AT" dirty="0"/>
              <a:t> </a:t>
            </a:r>
            <a:r>
              <a:rPr lang="de-AT" dirty="0" err="1"/>
              <a:t>of</a:t>
            </a:r>
            <a:r>
              <a:rPr lang="de-AT" dirty="0"/>
              <a:t> </a:t>
            </a:r>
            <a:r>
              <a:rPr lang="de-AT" dirty="0" err="1"/>
              <a:t>answer</a:t>
            </a:r>
            <a:r>
              <a:rPr lang="de-AT" dirty="0"/>
              <a:t> </a:t>
            </a:r>
            <a:r>
              <a:rPr lang="de-AT" dirty="0" err="1"/>
              <a:t>categories</a:t>
            </a:r>
            <a:r>
              <a:rPr lang="de-AT" dirty="0"/>
              <a:t> = „</a:t>
            </a:r>
            <a:r>
              <a:rPr lang="de-AT" b="1" dirty="0" err="1"/>
              <a:t>manageable</a:t>
            </a:r>
            <a:r>
              <a:rPr lang="de-AT" b="1" dirty="0"/>
              <a:t>"</a:t>
            </a:r>
          </a:p>
          <a:p>
            <a:pPr lvl="1">
              <a:lnSpc>
                <a:spcPct val="104000"/>
              </a:lnSpc>
              <a:spcBef>
                <a:spcPts val="1800"/>
              </a:spcBef>
            </a:pPr>
            <a:r>
              <a:rPr lang="de-AT" dirty="0"/>
              <a:t>5 </a:t>
            </a:r>
            <a:r>
              <a:rPr lang="de-AT" dirty="0" err="1"/>
              <a:t>to</a:t>
            </a:r>
            <a:r>
              <a:rPr lang="de-AT" dirty="0"/>
              <a:t> 7 </a:t>
            </a:r>
            <a:r>
              <a:rPr lang="de-AT" dirty="0" err="1"/>
              <a:t>categories</a:t>
            </a:r>
            <a:endParaRPr lang="de-AT" dirty="0"/>
          </a:p>
        </p:txBody>
      </p:sp>
      <p:sp>
        <p:nvSpPr>
          <p:cNvPr id="5" name="Datumsplatzhalter 4">
            <a:extLst>
              <a:ext uri="{FF2B5EF4-FFF2-40B4-BE49-F238E27FC236}">
                <a16:creationId xmlns:a16="http://schemas.microsoft.com/office/drawing/2014/main" id="{B60BF59C-18CF-66DB-7896-EAE055D5B764}"/>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FCEC12F5-615B-EA0C-CE91-F8FA81F79E0D}"/>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163340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B667106-C267-5950-7E3C-185C153D6FAB}"/>
              </a:ext>
            </a:extLst>
          </p:cNvPr>
          <p:cNvSpPr>
            <a:spLocks noGrp="1"/>
          </p:cNvSpPr>
          <p:nvPr>
            <p:ph type="sldNum" sz="quarter" idx="12"/>
          </p:nvPr>
        </p:nvSpPr>
        <p:spPr/>
        <p:txBody>
          <a:bodyPr/>
          <a:lstStyle/>
          <a:p>
            <a:fld id="{D836C0FE-70CA-4950-82D6-CF602CC2B770}" type="slidenum">
              <a:rPr lang="de-DE" smtClean="0"/>
              <a:t>23</a:t>
            </a:fld>
            <a:endParaRPr lang="de-DE" dirty="0"/>
          </a:p>
        </p:txBody>
      </p:sp>
      <p:sp>
        <p:nvSpPr>
          <p:cNvPr id="3" name="Titel 2">
            <a:extLst>
              <a:ext uri="{FF2B5EF4-FFF2-40B4-BE49-F238E27FC236}">
                <a16:creationId xmlns:a16="http://schemas.microsoft.com/office/drawing/2014/main" id="{7CCDC45A-5723-3319-96AA-F55E4F1F7430}"/>
              </a:ext>
            </a:extLst>
          </p:cNvPr>
          <p:cNvSpPr>
            <a:spLocks noGrp="1"/>
          </p:cNvSpPr>
          <p:nvPr>
            <p:ph type="title"/>
          </p:nvPr>
        </p:nvSpPr>
        <p:spPr/>
        <p:txBody>
          <a:bodyPr/>
          <a:lstStyle/>
          <a:p>
            <a:r>
              <a:rPr lang="en-GB" dirty="0"/>
              <a:t>Order of Questions:</a:t>
            </a:r>
          </a:p>
        </p:txBody>
      </p:sp>
      <p:sp>
        <p:nvSpPr>
          <p:cNvPr id="4" name="Inhaltsplatzhalter 3">
            <a:extLst>
              <a:ext uri="{FF2B5EF4-FFF2-40B4-BE49-F238E27FC236}">
                <a16:creationId xmlns:a16="http://schemas.microsoft.com/office/drawing/2014/main" id="{51D4CE7F-DDE8-1C18-CB3C-4FB44741B1E9}"/>
              </a:ext>
            </a:extLst>
          </p:cNvPr>
          <p:cNvSpPr>
            <a:spLocks noGrp="1"/>
          </p:cNvSpPr>
          <p:nvPr>
            <p:ph idx="1"/>
          </p:nvPr>
        </p:nvSpPr>
        <p:spPr>
          <a:xfrm>
            <a:off x="695324" y="977153"/>
            <a:ext cx="10800675" cy="5187112"/>
          </a:xfrm>
        </p:spPr>
        <p:txBody>
          <a:bodyPr>
            <a:normAutofit/>
          </a:bodyPr>
          <a:lstStyle/>
          <a:p>
            <a:pPr marL="0" indent="0">
              <a:buNone/>
            </a:pPr>
            <a:r>
              <a:rPr lang="en-GB" dirty="0">
                <a:solidFill>
                  <a:schemeClr val="tx2"/>
                </a:solidFill>
              </a:rPr>
              <a:t> 👉 it depends on the respondents (panel or volunteers)</a:t>
            </a:r>
          </a:p>
          <a:p>
            <a:pPr>
              <a:spcAft>
                <a:spcPts val="200"/>
              </a:spcAft>
            </a:pPr>
            <a:r>
              <a:rPr lang="de-AT" b="1" dirty="0" err="1"/>
              <a:t>Introduction</a:t>
            </a:r>
            <a:r>
              <a:rPr lang="de-AT" b="1" dirty="0"/>
              <a:t>: </a:t>
            </a:r>
          </a:p>
          <a:p>
            <a:pPr lvl="1">
              <a:spcAft>
                <a:spcPts val="200"/>
              </a:spcAft>
            </a:pPr>
            <a:r>
              <a:rPr lang="en-US" sz="2000" dirty="0"/>
              <a:t>Make the benefits &amp; purpose of the survey clear</a:t>
            </a:r>
          </a:p>
          <a:p>
            <a:pPr>
              <a:spcAft>
                <a:spcPts val="200"/>
              </a:spcAft>
            </a:pPr>
            <a:r>
              <a:rPr lang="de-AT" b="1" dirty="0" err="1"/>
              <a:t>Icebreaker</a:t>
            </a:r>
            <a:r>
              <a:rPr lang="de-AT" b="1" dirty="0"/>
              <a:t> </a:t>
            </a:r>
            <a:r>
              <a:rPr lang="de-AT" b="1" dirty="0" err="1"/>
              <a:t>questions</a:t>
            </a:r>
            <a:r>
              <a:rPr lang="de-AT" b="1" dirty="0"/>
              <a:t>: </a:t>
            </a:r>
            <a:r>
              <a:rPr lang="de-AT" dirty="0"/>
              <a:t>simple </a:t>
            </a:r>
            <a:r>
              <a:rPr lang="de-AT" dirty="0" err="1"/>
              <a:t>questions</a:t>
            </a:r>
            <a:r>
              <a:rPr lang="de-AT" dirty="0"/>
              <a:t> </a:t>
            </a:r>
            <a:r>
              <a:rPr lang="de-AT" dirty="0" err="1"/>
              <a:t>for</a:t>
            </a:r>
            <a:r>
              <a:rPr lang="de-AT" dirty="0"/>
              <a:t> </a:t>
            </a:r>
            <a:r>
              <a:rPr lang="de-AT" dirty="0" err="1"/>
              <a:t>introduction</a:t>
            </a:r>
            <a:endParaRPr lang="de-AT" dirty="0"/>
          </a:p>
          <a:p>
            <a:pPr lvl="1">
              <a:spcAft>
                <a:spcPts val="200"/>
              </a:spcAft>
            </a:pPr>
            <a:r>
              <a:rPr lang="en-US" sz="2000" dirty="0"/>
              <a:t>Easy to answer &amp; arouse interest</a:t>
            </a:r>
          </a:p>
          <a:p>
            <a:pPr>
              <a:spcAft>
                <a:spcPts val="200"/>
              </a:spcAft>
            </a:pPr>
            <a:r>
              <a:rPr lang="de-AT" b="1" dirty="0"/>
              <a:t>Main </a:t>
            </a:r>
            <a:r>
              <a:rPr lang="de-AT" b="1" dirty="0" err="1"/>
              <a:t>part</a:t>
            </a:r>
            <a:r>
              <a:rPr lang="de-AT" b="1" dirty="0"/>
              <a:t>: </a:t>
            </a:r>
            <a:r>
              <a:rPr lang="de-AT" dirty="0" err="1"/>
              <a:t>core</a:t>
            </a:r>
            <a:r>
              <a:rPr lang="de-AT" dirty="0"/>
              <a:t> </a:t>
            </a:r>
            <a:r>
              <a:rPr lang="de-AT" dirty="0" err="1"/>
              <a:t>questions</a:t>
            </a:r>
            <a:r>
              <a:rPr lang="de-AT" dirty="0"/>
              <a:t> on </a:t>
            </a:r>
            <a:r>
              <a:rPr lang="de-AT" dirty="0" err="1"/>
              <a:t>content</a:t>
            </a:r>
            <a:endParaRPr lang="de-AT" dirty="0"/>
          </a:p>
          <a:p>
            <a:pPr lvl="1">
              <a:spcAft>
                <a:spcPts val="200"/>
              </a:spcAft>
            </a:pPr>
            <a:r>
              <a:rPr lang="de-AT" sz="2000" dirty="0" err="1"/>
              <a:t>Difficult</a:t>
            </a:r>
            <a:r>
              <a:rPr lang="de-AT" sz="2000" dirty="0"/>
              <a:t> </a:t>
            </a:r>
            <a:r>
              <a:rPr lang="de-AT" sz="2000" dirty="0" err="1"/>
              <a:t>or</a:t>
            </a:r>
            <a:r>
              <a:rPr lang="de-AT" sz="2000" dirty="0"/>
              <a:t> </a:t>
            </a:r>
            <a:r>
              <a:rPr lang="de-AT" sz="2000" dirty="0" err="1"/>
              <a:t>monotonous</a:t>
            </a:r>
            <a:r>
              <a:rPr lang="de-AT" sz="2000" dirty="0"/>
              <a:t> </a:t>
            </a:r>
            <a:r>
              <a:rPr lang="de-AT" sz="2000" dirty="0" err="1"/>
              <a:t>questions</a:t>
            </a:r>
            <a:r>
              <a:rPr lang="de-AT" sz="2000" dirty="0"/>
              <a:t> (</a:t>
            </a:r>
            <a:r>
              <a:rPr lang="de-AT" sz="2000" dirty="0" err="1"/>
              <a:t>blocks</a:t>
            </a:r>
            <a:r>
              <a:rPr lang="de-AT" sz="2000" dirty="0"/>
              <a:t>)</a:t>
            </a:r>
          </a:p>
          <a:p>
            <a:pPr lvl="1">
              <a:spcAft>
                <a:spcPts val="200"/>
              </a:spcAft>
            </a:pPr>
            <a:r>
              <a:rPr lang="de-AT" sz="2000" dirty="0" err="1"/>
              <a:t>Funnelling</a:t>
            </a:r>
            <a:r>
              <a:rPr lang="de-AT" sz="2000" dirty="0"/>
              <a:t>: </a:t>
            </a:r>
            <a:r>
              <a:rPr lang="en-US" sz="2000" dirty="0"/>
              <a:t>From the general to the </a:t>
            </a:r>
            <a:r>
              <a:rPr lang="en-US" sz="2000" dirty="0" err="1"/>
              <a:t>specifi</a:t>
            </a:r>
            <a:endParaRPr lang="en-US" sz="2000" dirty="0"/>
          </a:p>
          <a:p>
            <a:pPr>
              <a:spcAft>
                <a:spcPts val="200"/>
              </a:spcAft>
            </a:pPr>
            <a:r>
              <a:rPr lang="en-US" sz="2000" b="1" dirty="0"/>
              <a:t>End:</a:t>
            </a:r>
          </a:p>
          <a:p>
            <a:pPr lvl="1">
              <a:spcAft>
                <a:spcPts val="200"/>
              </a:spcAft>
            </a:pPr>
            <a:r>
              <a:rPr lang="en-US" sz="1800" b="1" dirty="0"/>
              <a:t>Demographic</a:t>
            </a:r>
            <a:r>
              <a:rPr lang="en-US" sz="1800" dirty="0"/>
              <a:t> characteristics</a:t>
            </a:r>
            <a:endParaRPr lang="de-AT" sz="1800" dirty="0"/>
          </a:p>
        </p:txBody>
      </p:sp>
      <p:sp>
        <p:nvSpPr>
          <p:cNvPr id="5" name="Datumsplatzhalter 4">
            <a:extLst>
              <a:ext uri="{FF2B5EF4-FFF2-40B4-BE49-F238E27FC236}">
                <a16:creationId xmlns:a16="http://schemas.microsoft.com/office/drawing/2014/main" id="{464C359F-6D26-0043-6638-C94D887FB1AF}"/>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09A014CC-B170-ECFC-FC13-A16C1FBD41F5}"/>
              </a:ext>
            </a:extLst>
          </p:cNvPr>
          <p:cNvSpPr>
            <a:spLocks noGrp="1"/>
          </p:cNvSpPr>
          <p:nvPr>
            <p:ph type="ftr" sz="quarter" idx="11"/>
          </p:nvPr>
        </p:nvSpPr>
        <p:spPr/>
        <p:txBody>
          <a:bodyPr/>
          <a:lstStyle/>
          <a:p>
            <a:r>
              <a:rPr lang="de-DE"/>
              <a:t>KMH | IL Scientific Method</a:t>
            </a:r>
            <a:endParaRPr lang="de-DE" dirty="0"/>
          </a:p>
        </p:txBody>
      </p:sp>
      <p:sp>
        <p:nvSpPr>
          <p:cNvPr id="7" name="Geschweifte Klammer rechts 6">
            <a:extLst>
              <a:ext uri="{FF2B5EF4-FFF2-40B4-BE49-F238E27FC236}">
                <a16:creationId xmlns:a16="http://schemas.microsoft.com/office/drawing/2014/main" id="{06489D6D-DFE4-50CC-7F41-C90DA8E7007B}"/>
              </a:ext>
            </a:extLst>
          </p:cNvPr>
          <p:cNvSpPr/>
          <p:nvPr/>
        </p:nvSpPr>
        <p:spPr>
          <a:xfrm>
            <a:off x="7494494" y="1891553"/>
            <a:ext cx="1066800" cy="3989294"/>
          </a:xfrm>
          <a:prstGeom prst="rightBrace">
            <a:avLst>
              <a:gd name="adj1" fmla="val 36064"/>
              <a:gd name="adj2" fmla="val 50000"/>
            </a:avLst>
          </a:prstGeom>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8" name="Textfeld 7">
            <a:extLst>
              <a:ext uri="{FF2B5EF4-FFF2-40B4-BE49-F238E27FC236}">
                <a16:creationId xmlns:a16="http://schemas.microsoft.com/office/drawing/2014/main" id="{4F1557A1-07A7-E7C0-DFF8-8995B4942DA5}"/>
              </a:ext>
            </a:extLst>
          </p:cNvPr>
          <p:cNvSpPr txBox="1"/>
          <p:nvPr/>
        </p:nvSpPr>
        <p:spPr>
          <a:xfrm>
            <a:off x="8749554" y="3361765"/>
            <a:ext cx="3173506" cy="959430"/>
          </a:xfrm>
          <a:prstGeom prst="rect">
            <a:avLst/>
          </a:prstGeom>
          <a:noFill/>
        </p:spPr>
        <p:txBody>
          <a:bodyPr wrap="square" lIns="0" tIns="0" rIns="0" bIns="0" rtlCol="0">
            <a:spAutoFit/>
          </a:bodyPr>
          <a:lstStyle/>
          <a:p>
            <a:pPr algn="l">
              <a:lnSpc>
                <a:spcPct val="120000"/>
              </a:lnSpc>
              <a:spcBef>
                <a:spcPts val="800"/>
              </a:spcBef>
            </a:pPr>
            <a:r>
              <a:rPr lang="en-GB" sz="2400" b="1" dirty="0">
                <a:solidFill>
                  <a:schemeClr val="tx2"/>
                </a:solidFill>
              </a:rPr>
              <a:t>Length:</a:t>
            </a:r>
          </a:p>
          <a:p>
            <a:pPr algn="l">
              <a:lnSpc>
                <a:spcPct val="120000"/>
              </a:lnSpc>
              <a:spcBef>
                <a:spcPts val="800"/>
              </a:spcBef>
            </a:pPr>
            <a:r>
              <a:rPr lang="en-GB" sz="2400" dirty="0">
                <a:solidFill>
                  <a:schemeClr val="tx2"/>
                </a:solidFill>
              </a:rPr>
              <a:t>Rule of Thumb: &lt; 15 min.</a:t>
            </a:r>
          </a:p>
        </p:txBody>
      </p:sp>
    </p:spTree>
    <p:extLst>
      <p:ext uri="{BB962C8B-B14F-4D97-AF65-F5344CB8AC3E}">
        <p14:creationId xmlns:p14="http://schemas.microsoft.com/office/powerpoint/2010/main" val="365644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A56A7-7BE6-D038-33B8-BC29FCDED4D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10987EE-13D2-EC87-C62C-A75606612BC6}"/>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3C4B68A9-4AF2-E7E8-DC02-AD5FEC6F96E5}"/>
              </a:ext>
            </a:extLst>
          </p:cNvPr>
          <p:cNvSpPr>
            <a:spLocks noGrp="1"/>
          </p:cNvSpPr>
          <p:nvPr>
            <p:ph type="title"/>
          </p:nvPr>
        </p:nvSpPr>
        <p:spPr>
          <a:xfrm>
            <a:off x="695326" y="476672"/>
            <a:ext cx="2562224" cy="792000"/>
          </a:xfrm>
        </p:spPr>
        <p:txBody>
          <a:bodyPr/>
          <a:lstStyle/>
          <a:p>
            <a:pPr>
              <a:lnSpc>
                <a:spcPct val="150000"/>
              </a:lnSpc>
            </a:pPr>
            <a:r>
              <a:rPr lang="en-GB" dirty="0"/>
              <a:t>The ideal empirical Workflow</a:t>
            </a:r>
          </a:p>
        </p:txBody>
      </p:sp>
      <p:sp>
        <p:nvSpPr>
          <p:cNvPr id="5" name="Datumsplatzhalter 4">
            <a:extLst>
              <a:ext uri="{FF2B5EF4-FFF2-40B4-BE49-F238E27FC236}">
                <a16:creationId xmlns:a16="http://schemas.microsoft.com/office/drawing/2014/main" id="{F5E4ADE1-037D-921A-ABD5-4DF6B74BB25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09246E1-3891-0559-E797-8BD1086E432A}"/>
              </a:ext>
            </a:extLst>
          </p:cNvPr>
          <p:cNvSpPr>
            <a:spLocks noGrp="1"/>
          </p:cNvSpPr>
          <p:nvPr>
            <p:ph type="ftr" sz="quarter" idx="11"/>
          </p:nvPr>
        </p:nvSpPr>
        <p:spPr/>
        <p:txBody>
          <a:bodyPr/>
          <a:lstStyle/>
          <a:p>
            <a:r>
              <a:rPr lang="en-GB"/>
              <a:t>KMH | IL Scientific Method</a:t>
            </a:r>
            <a:endParaRPr lang="en-GB" dirty="0"/>
          </a:p>
        </p:txBody>
      </p:sp>
      <p:pic>
        <p:nvPicPr>
          <p:cNvPr id="14" name="Grafik 13">
            <a:extLst>
              <a:ext uri="{FF2B5EF4-FFF2-40B4-BE49-F238E27FC236}">
                <a16:creationId xmlns:a16="http://schemas.microsoft.com/office/drawing/2014/main" id="{0440BE60-4210-61C4-4075-EE102668043B}"/>
              </a:ext>
            </a:extLst>
          </p:cNvPr>
          <p:cNvPicPr>
            <a:picLocks noChangeAspect="1"/>
          </p:cNvPicPr>
          <p:nvPr/>
        </p:nvPicPr>
        <p:blipFill>
          <a:blip r:embed="rId2"/>
          <a:stretch>
            <a:fillRect/>
          </a:stretch>
        </p:blipFill>
        <p:spPr>
          <a:xfrm>
            <a:off x="10836438" y="407321"/>
            <a:ext cx="845022" cy="781090"/>
          </a:xfrm>
          <a:prstGeom prst="rect">
            <a:avLst/>
          </a:prstGeom>
        </p:spPr>
      </p:pic>
      <p:pic>
        <p:nvPicPr>
          <p:cNvPr id="12" name="Inhaltsplatzhalter 11" descr="Ein Bild, das Text, Screenshot, Schrift, Design enthält.&#10;&#10;Automatisch generierte Beschreibung">
            <a:extLst>
              <a:ext uri="{FF2B5EF4-FFF2-40B4-BE49-F238E27FC236}">
                <a16:creationId xmlns:a16="http://schemas.microsoft.com/office/drawing/2014/main" id="{135ADD23-1929-856A-D21E-7C8811CE40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8169" y="646599"/>
            <a:ext cx="8828961" cy="5564802"/>
          </a:xfrm>
        </p:spPr>
      </p:pic>
      <p:sp>
        <p:nvSpPr>
          <p:cNvPr id="15" name="Pfeil: nach links 14">
            <a:extLst>
              <a:ext uri="{FF2B5EF4-FFF2-40B4-BE49-F238E27FC236}">
                <a16:creationId xmlns:a16="http://schemas.microsoft.com/office/drawing/2014/main" id="{BADFE9B5-019D-93E6-EBAE-C019E26AE1E2}"/>
              </a:ext>
            </a:extLst>
          </p:cNvPr>
          <p:cNvSpPr/>
          <p:nvPr/>
        </p:nvSpPr>
        <p:spPr>
          <a:xfrm>
            <a:off x="10820400" y="2122118"/>
            <a:ext cx="2743200" cy="1577788"/>
          </a:xfrm>
          <a:prstGeom prst="leftArrow">
            <a:avLst/>
          </a:prstGeom>
          <a:ln/>
        </p:spPr>
        <p:style>
          <a:lnRef idx="3">
            <a:schemeClr val="lt1"/>
          </a:lnRef>
          <a:fillRef idx="1">
            <a:schemeClr val="dk1"/>
          </a:fillRef>
          <a:effectRef idx="1">
            <a:schemeClr val="dk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150039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12F9626-0996-0BEA-1771-5BC463D071A8}"/>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12111E1A-04AD-C547-FFAF-8EEE3EBE345C}"/>
              </a:ext>
            </a:extLst>
          </p:cNvPr>
          <p:cNvSpPr>
            <a:spLocks noGrp="1"/>
          </p:cNvSpPr>
          <p:nvPr>
            <p:ph type="title"/>
          </p:nvPr>
        </p:nvSpPr>
        <p:spPr/>
        <p:txBody>
          <a:bodyPr/>
          <a:lstStyle/>
          <a:p>
            <a:r>
              <a:rPr lang="en-GB" dirty="0"/>
              <a:t>Why is Sampling important?</a:t>
            </a:r>
          </a:p>
        </p:txBody>
      </p:sp>
      <p:sp>
        <p:nvSpPr>
          <p:cNvPr id="4" name="Inhaltsplatzhalter 3">
            <a:extLst>
              <a:ext uri="{FF2B5EF4-FFF2-40B4-BE49-F238E27FC236}">
                <a16:creationId xmlns:a16="http://schemas.microsoft.com/office/drawing/2014/main" id="{AE7ADFCD-C2BC-ACE7-0F19-5AECCCC9A3C1}"/>
              </a:ext>
            </a:extLst>
          </p:cNvPr>
          <p:cNvSpPr>
            <a:spLocks noGrp="1"/>
          </p:cNvSpPr>
          <p:nvPr>
            <p:ph idx="1"/>
          </p:nvPr>
        </p:nvSpPr>
        <p:spPr>
          <a:xfrm>
            <a:off x="695325" y="1556793"/>
            <a:ext cx="5510742" cy="4607472"/>
          </a:xfrm>
        </p:spPr>
        <p:txBody>
          <a:bodyPr>
            <a:normAutofit/>
          </a:bodyPr>
          <a:lstStyle/>
          <a:p>
            <a:pPr>
              <a:lnSpc>
                <a:spcPct val="104000"/>
              </a:lnSpc>
              <a:spcAft>
                <a:spcPts val="1800"/>
              </a:spcAft>
            </a:pPr>
            <a:r>
              <a:rPr lang="en-GB" sz="2400" b="1" dirty="0"/>
              <a:t>"Representative":</a:t>
            </a:r>
          </a:p>
          <a:p>
            <a:pPr lvl="1">
              <a:lnSpc>
                <a:spcPct val="104000"/>
              </a:lnSpc>
              <a:spcAft>
                <a:spcPts val="1800"/>
              </a:spcAft>
            </a:pPr>
            <a:r>
              <a:rPr lang="en-GB" dirty="0"/>
              <a:t>every element of the population → equal chance of being included in the sample</a:t>
            </a:r>
          </a:p>
          <a:p>
            <a:pPr lvl="1">
              <a:lnSpc>
                <a:spcPct val="104000"/>
              </a:lnSpc>
              <a:spcAft>
                <a:spcPts val="1800"/>
              </a:spcAft>
            </a:pPr>
            <a:r>
              <a:rPr lang="en-GB" b="1" dirty="0">
                <a:solidFill>
                  <a:srgbClr val="E37823"/>
                </a:solidFill>
              </a:rPr>
              <a:t>👉 structural equality = frequency distribution of "important" characteristics in the population exactly reproduced</a:t>
            </a:r>
            <a:endParaRPr lang="en-GB" sz="1000" b="1" dirty="0">
              <a:solidFill>
                <a:srgbClr val="E37823"/>
              </a:solidFill>
            </a:endParaRPr>
          </a:p>
          <a:p>
            <a:pPr lvl="1">
              <a:lnSpc>
                <a:spcPct val="104000"/>
              </a:lnSpc>
              <a:spcAft>
                <a:spcPts val="1800"/>
              </a:spcAft>
            </a:pPr>
            <a:r>
              <a:rPr lang="en-GB" sz="2400" dirty="0"/>
              <a:t>Prerequisite for drawing conclusions about the population (e.g. ranges)</a:t>
            </a:r>
          </a:p>
        </p:txBody>
      </p:sp>
      <p:sp>
        <p:nvSpPr>
          <p:cNvPr id="5" name="Datumsplatzhalter 4">
            <a:extLst>
              <a:ext uri="{FF2B5EF4-FFF2-40B4-BE49-F238E27FC236}">
                <a16:creationId xmlns:a16="http://schemas.microsoft.com/office/drawing/2014/main" id="{E135704C-162E-B312-D1A0-CEC889A4411E}"/>
              </a:ext>
            </a:extLst>
          </p:cNvPr>
          <p:cNvSpPr>
            <a:spLocks noGrp="1"/>
          </p:cNvSpPr>
          <p:nvPr>
            <p:ph type="dt" sz="half" idx="10"/>
          </p:nvPr>
        </p:nvSpPr>
        <p:spPr/>
        <p:txBody>
          <a:bodyPr/>
          <a:lstStyle/>
          <a:p>
            <a:r>
              <a:rPr lang="en-GB" dirty="0"/>
              <a:t>(Saunders et al., 2023:292)</a:t>
            </a:r>
          </a:p>
        </p:txBody>
      </p:sp>
      <p:sp>
        <p:nvSpPr>
          <p:cNvPr id="6" name="Fußzeilenplatzhalter 5">
            <a:extLst>
              <a:ext uri="{FF2B5EF4-FFF2-40B4-BE49-F238E27FC236}">
                <a16:creationId xmlns:a16="http://schemas.microsoft.com/office/drawing/2014/main" id="{1EC8AE68-2E78-54A6-9994-962D7928E9AC}"/>
              </a:ext>
            </a:extLst>
          </p:cNvPr>
          <p:cNvSpPr>
            <a:spLocks noGrp="1"/>
          </p:cNvSpPr>
          <p:nvPr>
            <p:ph type="ftr" sz="quarter" idx="11"/>
          </p:nvPr>
        </p:nvSpPr>
        <p:spPr/>
        <p:txBody>
          <a:bodyPr/>
          <a:lstStyle/>
          <a:p>
            <a:r>
              <a:rPr lang="en-GB" dirty="0"/>
              <a:t>KMH | IL Scientific Method</a:t>
            </a:r>
          </a:p>
        </p:txBody>
      </p:sp>
      <p:pic>
        <p:nvPicPr>
          <p:cNvPr id="8" name="Inhaltsplatzhalter 7">
            <a:extLst>
              <a:ext uri="{FF2B5EF4-FFF2-40B4-BE49-F238E27FC236}">
                <a16:creationId xmlns:a16="http://schemas.microsoft.com/office/drawing/2014/main" id="{26ABCBEC-90D1-5090-B49A-5AC60FB100D1}"/>
              </a:ext>
            </a:extLst>
          </p:cNvPr>
          <p:cNvPicPr>
            <a:picLocks noChangeAspect="1"/>
          </p:cNvPicPr>
          <p:nvPr/>
        </p:nvPicPr>
        <p:blipFill>
          <a:blip r:embed="rId2"/>
          <a:stretch>
            <a:fillRect/>
          </a:stretch>
        </p:blipFill>
        <p:spPr bwMode="gray">
          <a:xfrm>
            <a:off x="6677955" y="2114096"/>
            <a:ext cx="5023108" cy="3479979"/>
          </a:xfrm>
          <a:prstGeom prst="rect">
            <a:avLst/>
          </a:prstGeom>
        </p:spPr>
      </p:pic>
    </p:spTree>
    <p:extLst>
      <p:ext uri="{BB962C8B-B14F-4D97-AF65-F5344CB8AC3E}">
        <p14:creationId xmlns:p14="http://schemas.microsoft.com/office/powerpoint/2010/main" val="3093752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1D50F1A-FE88-C42C-86BC-444D6A237A3D}"/>
              </a:ext>
            </a:extLst>
          </p:cNvPr>
          <p:cNvSpPr>
            <a:spLocks noGrp="1"/>
          </p:cNvSpPr>
          <p:nvPr>
            <p:ph type="sldNum" sz="quarter" idx="12"/>
          </p:nvPr>
        </p:nvSpPr>
        <p:spPr/>
        <p:txBody>
          <a:bodyPr/>
          <a:lstStyle/>
          <a:p>
            <a:fld id="{D836C0FE-70CA-4950-82D6-CF602CC2B770}" type="slidenum">
              <a:rPr lang="de-DE" smtClean="0"/>
              <a:t>26</a:t>
            </a:fld>
            <a:endParaRPr lang="de-DE" dirty="0"/>
          </a:p>
        </p:txBody>
      </p:sp>
      <p:sp>
        <p:nvSpPr>
          <p:cNvPr id="3" name="Titel 2">
            <a:extLst>
              <a:ext uri="{FF2B5EF4-FFF2-40B4-BE49-F238E27FC236}">
                <a16:creationId xmlns:a16="http://schemas.microsoft.com/office/drawing/2014/main" id="{A32C24D3-490E-328B-B19B-9EB6161BC32D}"/>
              </a:ext>
            </a:extLst>
          </p:cNvPr>
          <p:cNvSpPr>
            <a:spLocks noGrp="1"/>
          </p:cNvSpPr>
          <p:nvPr>
            <p:ph type="title"/>
          </p:nvPr>
        </p:nvSpPr>
        <p:spPr/>
        <p:txBody>
          <a:bodyPr/>
          <a:lstStyle/>
          <a:p>
            <a:r>
              <a:rPr lang="en-GB" dirty="0"/>
              <a:t>Why is Sampling important?</a:t>
            </a:r>
          </a:p>
        </p:txBody>
      </p:sp>
      <p:pic>
        <p:nvPicPr>
          <p:cNvPr id="8" name="Inhaltsplatzhalter 7">
            <a:extLst>
              <a:ext uri="{FF2B5EF4-FFF2-40B4-BE49-F238E27FC236}">
                <a16:creationId xmlns:a16="http://schemas.microsoft.com/office/drawing/2014/main" id="{D12BB886-441E-2311-B924-50EA0851CCA2}"/>
              </a:ext>
            </a:extLst>
          </p:cNvPr>
          <p:cNvPicPr>
            <a:picLocks noGrp="1" noChangeAspect="1"/>
          </p:cNvPicPr>
          <p:nvPr>
            <p:ph idx="1"/>
          </p:nvPr>
        </p:nvPicPr>
        <p:blipFill>
          <a:blip r:embed="rId2"/>
          <a:stretch>
            <a:fillRect/>
          </a:stretch>
        </p:blipFill>
        <p:spPr>
          <a:xfrm>
            <a:off x="2570112" y="1404938"/>
            <a:ext cx="6764905" cy="4606925"/>
          </a:xfrm>
        </p:spPr>
      </p:pic>
      <p:sp>
        <p:nvSpPr>
          <p:cNvPr id="5" name="Datumsplatzhalter 4">
            <a:extLst>
              <a:ext uri="{FF2B5EF4-FFF2-40B4-BE49-F238E27FC236}">
                <a16:creationId xmlns:a16="http://schemas.microsoft.com/office/drawing/2014/main" id="{7AB42DE5-1875-70DF-294F-FB749075573F}"/>
              </a:ext>
            </a:extLst>
          </p:cNvPr>
          <p:cNvSpPr>
            <a:spLocks noGrp="1"/>
          </p:cNvSpPr>
          <p:nvPr>
            <p:ph type="dt" sz="half" idx="10"/>
          </p:nvPr>
        </p:nvSpPr>
        <p:spPr/>
        <p:txBody>
          <a:bodyPr/>
          <a:lstStyle/>
          <a:p>
            <a:r>
              <a:rPr lang="de-DE"/>
              <a:t>(Saunders et al., 2023:298)</a:t>
            </a:r>
            <a:endParaRPr lang="de-DE" dirty="0"/>
          </a:p>
        </p:txBody>
      </p:sp>
      <p:sp>
        <p:nvSpPr>
          <p:cNvPr id="6" name="Fußzeilenplatzhalter 5">
            <a:extLst>
              <a:ext uri="{FF2B5EF4-FFF2-40B4-BE49-F238E27FC236}">
                <a16:creationId xmlns:a16="http://schemas.microsoft.com/office/drawing/2014/main" id="{EB0965EE-51D7-57B1-4F77-E854562439D9}"/>
              </a:ext>
            </a:extLst>
          </p:cNvPr>
          <p:cNvSpPr>
            <a:spLocks noGrp="1"/>
          </p:cNvSpPr>
          <p:nvPr>
            <p:ph type="ftr" sz="quarter" idx="11"/>
          </p:nvPr>
        </p:nvSpPr>
        <p:spPr/>
        <p:txBody>
          <a:bodyPr/>
          <a:lstStyle/>
          <a:p>
            <a:r>
              <a:rPr lang="de-DE"/>
              <a:t>KMH | IL Scientific Method</a:t>
            </a:r>
            <a:endParaRPr lang="de-DE" dirty="0"/>
          </a:p>
        </p:txBody>
      </p:sp>
      <p:sp>
        <p:nvSpPr>
          <p:cNvPr id="9" name="Textfeld 8">
            <a:extLst>
              <a:ext uri="{FF2B5EF4-FFF2-40B4-BE49-F238E27FC236}">
                <a16:creationId xmlns:a16="http://schemas.microsoft.com/office/drawing/2014/main" id="{A8B66248-F7A4-3245-6E3B-8C0194D62FB6}"/>
              </a:ext>
            </a:extLst>
          </p:cNvPr>
          <p:cNvSpPr txBox="1"/>
          <p:nvPr/>
        </p:nvSpPr>
        <p:spPr>
          <a:xfrm>
            <a:off x="6134100" y="1350433"/>
            <a:ext cx="440266" cy="413639"/>
          </a:xfrm>
          <a:prstGeom prst="rect">
            <a:avLst/>
          </a:prstGeom>
          <a:noFill/>
        </p:spPr>
        <p:txBody>
          <a:bodyPr wrap="square" lIns="0" tIns="0" rIns="0" bIns="0" rtlCol="0">
            <a:spAutoFit/>
          </a:bodyPr>
          <a:lstStyle/>
          <a:p>
            <a:pPr algn="l">
              <a:lnSpc>
                <a:spcPct val="120000"/>
              </a:lnSpc>
              <a:spcBef>
                <a:spcPts val="800"/>
              </a:spcBef>
            </a:pPr>
            <a:r>
              <a:rPr lang="en-GB" sz="2400" b="1" dirty="0">
                <a:solidFill>
                  <a:schemeClr val="tx2"/>
                </a:solidFill>
              </a:rPr>
              <a:t>*</a:t>
            </a:r>
          </a:p>
        </p:txBody>
      </p:sp>
      <p:sp>
        <p:nvSpPr>
          <p:cNvPr id="10" name="Textfeld 9">
            <a:extLst>
              <a:ext uri="{FF2B5EF4-FFF2-40B4-BE49-F238E27FC236}">
                <a16:creationId xmlns:a16="http://schemas.microsoft.com/office/drawing/2014/main" id="{8D53B444-9308-273B-54B4-D8423D476318}"/>
              </a:ext>
            </a:extLst>
          </p:cNvPr>
          <p:cNvSpPr txBox="1"/>
          <p:nvPr/>
        </p:nvSpPr>
        <p:spPr>
          <a:xfrm>
            <a:off x="9782736" y="3204068"/>
            <a:ext cx="1996887" cy="1300036"/>
          </a:xfrm>
          <a:prstGeom prst="rect">
            <a:avLst/>
          </a:prstGeom>
          <a:noFill/>
        </p:spPr>
        <p:txBody>
          <a:bodyPr wrap="square" lIns="0" tIns="0" rIns="0" bIns="0" rtlCol="0">
            <a:spAutoFit/>
          </a:bodyPr>
          <a:lstStyle/>
          <a:p>
            <a:pPr algn="l">
              <a:lnSpc>
                <a:spcPct val="120000"/>
              </a:lnSpc>
              <a:spcBef>
                <a:spcPts val="800"/>
              </a:spcBef>
            </a:pPr>
            <a:r>
              <a:rPr lang="en-GB" sz="2400" b="1" dirty="0">
                <a:solidFill>
                  <a:schemeClr val="tx2"/>
                </a:solidFill>
              </a:rPr>
              <a:t>* … based on a 95% confidence level</a:t>
            </a:r>
          </a:p>
        </p:txBody>
      </p:sp>
    </p:spTree>
    <p:extLst>
      <p:ext uri="{BB962C8B-B14F-4D97-AF65-F5344CB8AC3E}">
        <p14:creationId xmlns:p14="http://schemas.microsoft.com/office/powerpoint/2010/main" val="35237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FB4E01C-EE27-0643-A79B-2778D8412BE6}"/>
              </a:ext>
            </a:extLst>
          </p:cNvPr>
          <p:cNvSpPr>
            <a:spLocks noGrp="1"/>
          </p:cNvSpPr>
          <p:nvPr>
            <p:ph type="sldNum" sz="quarter" idx="12"/>
          </p:nvPr>
        </p:nvSpPr>
        <p:spPr/>
        <p:txBody>
          <a:bodyPr/>
          <a:lstStyle/>
          <a:p>
            <a:fld id="{D836C0FE-70CA-4950-82D6-CF602CC2B770}" type="slidenum">
              <a:rPr lang="de-DE" smtClean="0"/>
              <a:t>27</a:t>
            </a:fld>
            <a:endParaRPr lang="de-DE" dirty="0"/>
          </a:p>
        </p:txBody>
      </p:sp>
      <p:sp>
        <p:nvSpPr>
          <p:cNvPr id="3" name="Titel 2">
            <a:extLst>
              <a:ext uri="{FF2B5EF4-FFF2-40B4-BE49-F238E27FC236}">
                <a16:creationId xmlns:a16="http://schemas.microsoft.com/office/drawing/2014/main" id="{75D8169E-CCDF-8166-C02D-6064BC980541}"/>
              </a:ext>
            </a:extLst>
          </p:cNvPr>
          <p:cNvSpPr>
            <a:spLocks noGrp="1"/>
          </p:cNvSpPr>
          <p:nvPr>
            <p:ph type="title"/>
          </p:nvPr>
        </p:nvSpPr>
        <p:spPr/>
        <p:txBody>
          <a:bodyPr/>
          <a:lstStyle/>
          <a:p>
            <a:r>
              <a:rPr lang="en-GB" dirty="0"/>
              <a:t>Overview Sampling Strategies</a:t>
            </a:r>
          </a:p>
        </p:txBody>
      </p:sp>
      <p:pic>
        <p:nvPicPr>
          <p:cNvPr id="8" name="Inhaltsplatzhalter 7">
            <a:extLst>
              <a:ext uri="{FF2B5EF4-FFF2-40B4-BE49-F238E27FC236}">
                <a16:creationId xmlns:a16="http://schemas.microsoft.com/office/drawing/2014/main" id="{41E5C0BD-8AC0-A598-95C2-8D62BFA97D73}"/>
              </a:ext>
            </a:extLst>
          </p:cNvPr>
          <p:cNvPicPr>
            <a:picLocks noGrp="1" noChangeAspect="1"/>
          </p:cNvPicPr>
          <p:nvPr>
            <p:ph idx="1"/>
          </p:nvPr>
        </p:nvPicPr>
        <p:blipFill>
          <a:blip r:embed="rId2"/>
          <a:stretch>
            <a:fillRect/>
          </a:stretch>
        </p:blipFill>
        <p:spPr>
          <a:xfrm>
            <a:off x="2006390" y="1536589"/>
            <a:ext cx="8179220" cy="4343623"/>
          </a:xfrm>
        </p:spPr>
      </p:pic>
      <p:sp>
        <p:nvSpPr>
          <p:cNvPr id="5" name="Datumsplatzhalter 4">
            <a:extLst>
              <a:ext uri="{FF2B5EF4-FFF2-40B4-BE49-F238E27FC236}">
                <a16:creationId xmlns:a16="http://schemas.microsoft.com/office/drawing/2014/main" id="{DF78B8F4-8D19-6861-5558-420872C72E8F}"/>
              </a:ext>
            </a:extLst>
          </p:cNvPr>
          <p:cNvSpPr>
            <a:spLocks noGrp="1"/>
          </p:cNvSpPr>
          <p:nvPr>
            <p:ph type="dt" sz="half" idx="10"/>
          </p:nvPr>
        </p:nvSpPr>
        <p:spPr/>
        <p:txBody>
          <a:bodyPr/>
          <a:lstStyle/>
          <a:p>
            <a:r>
              <a:rPr lang="de-DE"/>
              <a:t>(Saunders et al., 2023:293)</a:t>
            </a:r>
            <a:endParaRPr lang="de-DE" dirty="0"/>
          </a:p>
        </p:txBody>
      </p:sp>
      <p:sp>
        <p:nvSpPr>
          <p:cNvPr id="6" name="Fußzeilenplatzhalter 5">
            <a:extLst>
              <a:ext uri="{FF2B5EF4-FFF2-40B4-BE49-F238E27FC236}">
                <a16:creationId xmlns:a16="http://schemas.microsoft.com/office/drawing/2014/main" id="{32AD78E0-DE87-EAA2-8EF5-82F72117D1C5}"/>
              </a:ext>
            </a:extLst>
          </p:cNvPr>
          <p:cNvSpPr>
            <a:spLocks noGrp="1"/>
          </p:cNvSpPr>
          <p:nvPr>
            <p:ph type="ftr" sz="quarter" idx="11"/>
          </p:nvPr>
        </p:nvSpPr>
        <p:spPr/>
        <p:txBody>
          <a:bodyPr/>
          <a:lstStyle/>
          <a:p>
            <a:r>
              <a:rPr lang="de-DE"/>
              <a:t>KMH | IL Scientific Method</a:t>
            </a:r>
            <a:endParaRPr lang="de-DE" dirty="0"/>
          </a:p>
        </p:txBody>
      </p:sp>
      <p:sp>
        <p:nvSpPr>
          <p:cNvPr id="10" name="Rechteck: abgerundete Ecken 9">
            <a:extLst>
              <a:ext uri="{FF2B5EF4-FFF2-40B4-BE49-F238E27FC236}">
                <a16:creationId xmlns:a16="http://schemas.microsoft.com/office/drawing/2014/main" id="{C592FFB2-0D9B-00FE-79BB-5E0FBFB6663C}"/>
              </a:ext>
            </a:extLst>
          </p:cNvPr>
          <p:cNvSpPr/>
          <p:nvPr/>
        </p:nvSpPr>
        <p:spPr>
          <a:xfrm>
            <a:off x="5486401" y="2554941"/>
            <a:ext cx="923365" cy="159571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a:solidFill>
                <a:schemeClr val="tx1"/>
              </a:solidFill>
            </a:endParaRPr>
          </a:p>
        </p:txBody>
      </p:sp>
      <p:sp>
        <p:nvSpPr>
          <p:cNvPr id="11" name="Rechteck: abgerundete Ecken 10">
            <a:extLst>
              <a:ext uri="{FF2B5EF4-FFF2-40B4-BE49-F238E27FC236}">
                <a16:creationId xmlns:a16="http://schemas.microsoft.com/office/drawing/2014/main" id="{E28B9BA9-41B8-059D-84E7-32FE7DDEF821}"/>
              </a:ext>
            </a:extLst>
          </p:cNvPr>
          <p:cNvSpPr/>
          <p:nvPr/>
        </p:nvSpPr>
        <p:spPr>
          <a:xfrm>
            <a:off x="2834803" y="2581835"/>
            <a:ext cx="2570916" cy="1595718"/>
          </a:xfrm>
          <a:prstGeom prst="roundRect">
            <a:avLst>
              <a:gd name="adj" fmla="val 11049"/>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a:solidFill>
                <a:schemeClr val="tx1"/>
              </a:solidFill>
            </a:endParaRPr>
          </a:p>
        </p:txBody>
      </p:sp>
    </p:spTree>
    <p:extLst>
      <p:ext uri="{BB962C8B-B14F-4D97-AF65-F5344CB8AC3E}">
        <p14:creationId xmlns:p14="http://schemas.microsoft.com/office/powerpoint/2010/main" val="827746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19A4E4C-BDA2-AED8-D3FE-5D0DBE3A8151}"/>
              </a:ext>
            </a:extLst>
          </p:cNvPr>
          <p:cNvSpPr>
            <a:spLocks noGrp="1"/>
          </p:cNvSpPr>
          <p:nvPr>
            <p:ph type="sldNum" sz="quarter" idx="12"/>
          </p:nvPr>
        </p:nvSpPr>
        <p:spPr/>
        <p:txBody>
          <a:bodyPr/>
          <a:lstStyle/>
          <a:p>
            <a:fld id="{D836C0FE-70CA-4950-82D6-CF602CC2B770}" type="slidenum">
              <a:rPr lang="de-DE" smtClean="0"/>
              <a:t>28</a:t>
            </a:fld>
            <a:endParaRPr lang="de-DE" dirty="0"/>
          </a:p>
        </p:txBody>
      </p:sp>
      <p:sp>
        <p:nvSpPr>
          <p:cNvPr id="3" name="Titel 2">
            <a:extLst>
              <a:ext uri="{FF2B5EF4-FFF2-40B4-BE49-F238E27FC236}">
                <a16:creationId xmlns:a16="http://schemas.microsoft.com/office/drawing/2014/main" id="{AF082023-2124-EC37-442B-6E1BE66930E6}"/>
              </a:ext>
            </a:extLst>
          </p:cNvPr>
          <p:cNvSpPr>
            <a:spLocks noGrp="1"/>
          </p:cNvSpPr>
          <p:nvPr>
            <p:ph type="title"/>
          </p:nvPr>
        </p:nvSpPr>
        <p:spPr/>
        <p:txBody>
          <a:bodyPr/>
          <a:lstStyle/>
          <a:p>
            <a:r>
              <a:rPr lang="en-GB" dirty="0"/>
              <a:t>A simple Quota Sampling</a:t>
            </a:r>
          </a:p>
        </p:txBody>
      </p:sp>
      <p:sp>
        <p:nvSpPr>
          <p:cNvPr id="5" name="Datumsplatzhalter 4">
            <a:extLst>
              <a:ext uri="{FF2B5EF4-FFF2-40B4-BE49-F238E27FC236}">
                <a16:creationId xmlns:a16="http://schemas.microsoft.com/office/drawing/2014/main" id="{62FCD6EB-6568-7D7A-6AF3-E1A36F45BFDA}"/>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371A8A2-608D-B047-B52E-8EF85F6B41C4}"/>
              </a:ext>
            </a:extLst>
          </p:cNvPr>
          <p:cNvSpPr>
            <a:spLocks noGrp="1"/>
          </p:cNvSpPr>
          <p:nvPr>
            <p:ph type="ftr" sz="quarter" idx="11"/>
          </p:nvPr>
        </p:nvSpPr>
        <p:spPr/>
        <p:txBody>
          <a:bodyPr/>
          <a:lstStyle/>
          <a:p>
            <a:r>
              <a:rPr lang="de-DE"/>
              <a:t>KMH | IL Scientific Method</a:t>
            </a:r>
            <a:endParaRPr lang="de-DE" dirty="0"/>
          </a:p>
        </p:txBody>
      </p:sp>
      <p:pic>
        <p:nvPicPr>
          <p:cNvPr id="7" name="Inhaltsplatzhalter 6">
            <a:extLst>
              <a:ext uri="{FF2B5EF4-FFF2-40B4-BE49-F238E27FC236}">
                <a16:creationId xmlns:a16="http://schemas.microsoft.com/office/drawing/2014/main" id="{88156EE6-CF5B-B4AF-1496-C888DA7B88D7}"/>
              </a:ext>
            </a:extLst>
          </p:cNvPr>
          <p:cNvPicPr>
            <a:picLocks noGrp="1" noChangeAspect="1"/>
          </p:cNvPicPr>
          <p:nvPr>
            <p:ph idx="1"/>
          </p:nvPr>
        </p:nvPicPr>
        <p:blipFill>
          <a:blip r:embed="rId2"/>
          <a:stretch>
            <a:fillRect/>
          </a:stretch>
        </p:blipFill>
        <p:spPr>
          <a:xfrm>
            <a:off x="2330867" y="2001380"/>
            <a:ext cx="7189608" cy="3705412"/>
          </a:xfrm>
          <a:prstGeom prst="rect">
            <a:avLst/>
          </a:prstGeom>
        </p:spPr>
      </p:pic>
    </p:spTree>
    <p:extLst>
      <p:ext uri="{BB962C8B-B14F-4D97-AF65-F5344CB8AC3E}">
        <p14:creationId xmlns:p14="http://schemas.microsoft.com/office/powerpoint/2010/main" val="2078603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1F54F-08DE-7CB2-8544-660881F05FF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C68F6FF-9CA5-5E77-AE30-2469E947721F}"/>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05255BFC-F8D2-9C97-6261-C6C6FADAC5EF}"/>
              </a:ext>
            </a:extLst>
          </p:cNvPr>
          <p:cNvSpPr>
            <a:spLocks noGrp="1"/>
          </p:cNvSpPr>
          <p:nvPr>
            <p:ph type="title"/>
          </p:nvPr>
        </p:nvSpPr>
        <p:spPr>
          <a:xfrm>
            <a:off x="695326" y="476672"/>
            <a:ext cx="2562224" cy="792000"/>
          </a:xfrm>
        </p:spPr>
        <p:txBody>
          <a:bodyPr/>
          <a:lstStyle/>
          <a:p>
            <a:pPr>
              <a:lnSpc>
                <a:spcPct val="150000"/>
              </a:lnSpc>
            </a:pPr>
            <a:r>
              <a:rPr lang="en-GB" dirty="0"/>
              <a:t>The ideal empirical Workflow</a:t>
            </a:r>
          </a:p>
        </p:txBody>
      </p:sp>
      <p:sp>
        <p:nvSpPr>
          <p:cNvPr id="5" name="Datumsplatzhalter 4">
            <a:extLst>
              <a:ext uri="{FF2B5EF4-FFF2-40B4-BE49-F238E27FC236}">
                <a16:creationId xmlns:a16="http://schemas.microsoft.com/office/drawing/2014/main" id="{DD86B1F4-DBB1-B28A-0696-1EC6F4ADB4C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C2BB872-A7D2-1062-007F-D5771432E8F2}"/>
              </a:ext>
            </a:extLst>
          </p:cNvPr>
          <p:cNvSpPr>
            <a:spLocks noGrp="1"/>
          </p:cNvSpPr>
          <p:nvPr>
            <p:ph type="ftr" sz="quarter" idx="11"/>
          </p:nvPr>
        </p:nvSpPr>
        <p:spPr/>
        <p:txBody>
          <a:bodyPr/>
          <a:lstStyle/>
          <a:p>
            <a:r>
              <a:rPr lang="en-GB"/>
              <a:t>KMH | IL Scientific Method</a:t>
            </a:r>
            <a:endParaRPr lang="en-GB" dirty="0"/>
          </a:p>
        </p:txBody>
      </p:sp>
      <p:pic>
        <p:nvPicPr>
          <p:cNvPr id="14" name="Grafik 13">
            <a:extLst>
              <a:ext uri="{FF2B5EF4-FFF2-40B4-BE49-F238E27FC236}">
                <a16:creationId xmlns:a16="http://schemas.microsoft.com/office/drawing/2014/main" id="{39D85159-01E5-A136-EEC5-171426F2153C}"/>
              </a:ext>
            </a:extLst>
          </p:cNvPr>
          <p:cNvPicPr>
            <a:picLocks noChangeAspect="1"/>
          </p:cNvPicPr>
          <p:nvPr/>
        </p:nvPicPr>
        <p:blipFill>
          <a:blip r:embed="rId2"/>
          <a:stretch>
            <a:fillRect/>
          </a:stretch>
        </p:blipFill>
        <p:spPr>
          <a:xfrm>
            <a:off x="10836438" y="407321"/>
            <a:ext cx="845022" cy="781090"/>
          </a:xfrm>
          <a:prstGeom prst="rect">
            <a:avLst/>
          </a:prstGeom>
        </p:spPr>
      </p:pic>
      <p:pic>
        <p:nvPicPr>
          <p:cNvPr id="12" name="Inhaltsplatzhalter 11" descr="Ein Bild, das Text, Screenshot, Schrift, Design enthält.&#10;&#10;Automatisch generierte Beschreibung">
            <a:extLst>
              <a:ext uri="{FF2B5EF4-FFF2-40B4-BE49-F238E27FC236}">
                <a16:creationId xmlns:a16="http://schemas.microsoft.com/office/drawing/2014/main" id="{C6358369-6804-EF64-D785-6A514BDA67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8169" y="646599"/>
            <a:ext cx="8828961" cy="5564802"/>
          </a:xfrm>
        </p:spPr>
      </p:pic>
      <p:sp>
        <p:nvSpPr>
          <p:cNvPr id="15" name="Pfeil: nach links 14">
            <a:extLst>
              <a:ext uri="{FF2B5EF4-FFF2-40B4-BE49-F238E27FC236}">
                <a16:creationId xmlns:a16="http://schemas.microsoft.com/office/drawing/2014/main" id="{9F1A9AA9-E22C-1EBF-39A8-3B15DB16E176}"/>
              </a:ext>
            </a:extLst>
          </p:cNvPr>
          <p:cNvSpPr/>
          <p:nvPr/>
        </p:nvSpPr>
        <p:spPr>
          <a:xfrm>
            <a:off x="10793506" y="3117200"/>
            <a:ext cx="2743200" cy="1577788"/>
          </a:xfrm>
          <a:prstGeom prst="leftArrow">
            <a:avLst/>
          </a:prstGeom>
          <a:ln/>
        </p:spPr>
        <p:style>
          <a:lnRef idx="3">
            <a:schemeClr val="lt1"/>
          </a:lnRef>
          <a:fillRef idx="1">
            <a:schemeClr val="dk1"/>
          </a:fillRef>
          <a:effectRef idx="1">
            <a:schemeClr val="dk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236038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3</a:t>
            </a:fld>
            <a:endParaRPr lang="en-GB" dirty="0"/>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dirty="0"/>
              <a:t>Look, Think, Test, Tell</a:t>
            </a:r>
          </a:p>
        </p:txBody>
      </p:sp>
      <p:pic>
        <p:nvPicPr>
          <p:cNvPr id="8" name="Content Placeholder 7">
            <a:extLst>
              <a:ext uri="{FF2B5EF4-FFF2-40B4-BE49-F238E27FC236}">
                <a16:creationId xmlns:a16="http://schemas.microsoft.com/office/drawing/2014/main" id="{8F50A96F-36D3-F545-AEB4-F487F1C0F77C}"/>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dirty="0"/>
              <a:t>KMH | IL Scientific Method</a:t>
            </a:r>
          </a:p>
        </p:txBody>
      </p:sp>
      <p:sp>
        <p:nvSpPr>
          <p:cNvPr id="7" name="Inhaltsplatzhalter 3">
            <a:extLst>
              <a:ext uri="{FF2B5EF4-FFF2-40B4-BE49-F238E27FC236}">
                <a16:creationId xmlns:a16="http://schemas.microsoft.com/office/drawing/2014/main" id="{A9DB36DF-FEBB-59C7-ED8C-6B68F6EB31E5}"/>
              </a:ext>
            </a:extLst>
          </p:cNvPr>
          <p:cNvSpPr txBox="1">
            <a:spLocks/>
          </p:cNvSpPr>
          <p:nvPr/>
        </p:nvSpPr>
        <p:spPr bwMode="gray">
          <a:xfrm>
            <a:off x="695325" y="1556793"/>
            <a:ext cx="3888507" cy="4607472"/>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GB" b="1" dirty="0"/>
              <a:t>👉 Main goal:</a:t>
            </a:r>
          </a:p>
          <a:p>
            <a:r>
              <a:rPr lang="en-GB" dirty="0"/>
              <a:t>Understand scientific method</a:t>
            </a:r>
          </a:p>
        </p:txBody>
      </p:sp>
    </p:spTree>
    <p:extLst>
      <p:ext uri="{BB962C8B-B14F-4D97-AF65-F5344CB8AC3E}">
        <p14:creationId xmlns:p14="http://schemas.microsoft.com/office/powerpoint/2010/main" val="1876126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4AC5049-AA25-56FE-B5B4-DD905C3C4779}"/>
              </a:ext>
            </a:extLst>
          </p:cNvPr>
          <p:cNvSpPr>
            <a:spLocks noGrp="1"/>
          </p:cNvSpPr>
          <p:nvPr>
            <p:ph type="sldNum" sz="quarter" idx="12"/>
          </p:nvPr>
        </p:nvSpPr>
        <p:spPr/>
        <p:txBody>
          <a:bodyPr/>
          <a:lstStyle/>
          <a:p>
            <a:fld id="{D836C0FE-70CA-4950-82D6-CF602CC2B770}" type="slidenum">
              <a:rPr lang="de-DE" smtClean="0"/>
              <a:t>30</a:t>
            </a:fld>
            <a:endParaRPr lang="de-DE" dirty="0"/>
          </a:p>
        </p:txBody>
      </p:sp>
      <p:sp>
        <p:nvSpPr>
          <p:cNvPr id="3" name="Titel 2">
            <a:extLst>
              <a:ext uri="{FF2B5EF4-FFF2-40B4-BE49-F238E27FC236}">
                <a16:creationId xmlns:a16="http://schemas.microsoft.com/office/drawing/2014/main" id="{29DF6A32-FA92-3CD1-E23F-0032D39A2477}"/>
              </a:ext>
            </a:extLst>
          </p:cNvPr>
          <p:cNvSpPr>
            <a:spLocks noGrp="1"/>
          </p:cNvSpPr>
          <p:nvPr>
            <p:ph type="title"/>
          </p:nvPr>
        </p:nvSpPr>
        <p:spPr/>
        <p:txBody>
          <a:bodyPr/>
          <a:lstStyle/>
          <a:p>
            <a:r>
              <a:rPr lang="en-GB" dirty="0"/>
              <a:t>Data Preparation: Make it digital!</a:t>
            </a:r>
          </a:p>
        </p:txBody>
      </p:sp>
      <p:sp>
        <p:nvSpPr>
          <p:cNvPr id="4" name="Inhaltsplatzhalter 3">
            <a:extLst>
              <a:ext uri="{FF2B5EF4-FFF2-40B4-BE49-F238E27FC236}">
                <a16:creationId xmlns:a16="http://schemas.microsoft.com/office/drawing/2014/main" id="{468983BF-8B37-9BF4-2F7A-85275FD506A5}"/>
              </a:ext>
            </a:extLst>
          </p:cNvPr>
          <p:cNvSpPr>
            <a:spLocks noGrp="1"/>
          </p:cNvSpPr>
          <p:nvPr>
            <p:ph idx="1"/>
          </p:nvPr>
        </p:nvSpPr>
        <p:spPr/>
        <p:txBody>
          <a:bodyPr>
            <a:normAutofit/>
          </a:bodyPr>
          <a:lstStyle/>
          <a:p>
            <a:pPr marL="0" indent="0">
              <a:spcAft>
                <a:spcPts val="400"/>
              </a:spcAft>
              <a:buNone/>
            </a:pPr>
            <a:r>
              <a:rPr lang="en-US" b="1" dirty="0"/>
              <a:t>Data = material that represents (social) facts</a:t>
            </a:r>
            <a:endParaRPr lang="de-AT" b="1" dirty="0"/>
          </a:p>
          <a:p>
            <a:pPr>
              <a:spcAft>
                <a:spcPts val="400"/>
              </a:spcAft>
            </a:pPr>
            <a:r>
              <a:rPr lang="de-AT" dirty="0" err="1"/>
              <a:t>Usually</a:t>
            </a:r>
            <a:r>
              <a:rPr lang="de-AT" dirty="0"/>
              <a:t> not </a:t>
            </a:r>
            <a:r>
              <a:rPr lang="de-AT" dirty="0" err="1"/>
              <a:t>directly</a:t>
            </a:r>
            <a:r>
              <a:rPr lang="de-AT" dirty="0"/>
              <a:t> </a:t>
            </a:r>
            <a:r>
              <a:rPr lang="de-AT" dirty="0" err="1"/>
              <a:t>analysable</a:t>
            </a:r>
            <a:r>
              <a:rPr lang="de-AT" dirty="0"/>
              <a:t>:</a:t>
            </a:r>
          </a:p>
          <a:p>
            <a:pPr lvl="1">
              <a:spcAft>
                <a:spcPts val="400"/>
              </a:spcAft>
            </a:pPr>
            <a:r>
              <a:rPr lang="de-AT" sz="2000" dirty="0"/>
              <a:t>"</a:t>
            </a:r>
            <a:r>
              <a:rPr lang="de-AT" sz="2000" dirty="0" err="1"/>
              <a:t>the</a:t>
            </a:r>
            <a:r>
              <a:rPr lang="de-AT" sz="2000" dirty="0"/>
              <a:t>" interview, "</a:t>
            </a:r>
            <a:r>
              <a:rPr lang="de-AT" sz="2000" dirty="0" err="1"/>
              <a:t>the</a:t>
            </a:r>
            <a:r>
              <a:rPr lang="de-AT" sz="2000" dirty="0"/>
              <a:t>" </a:t>
            </a:r>
            <a:r>
              <a:rPr lang="de-AT" sz="2000" dirty="0" err="1"/>
              <a:t>questionnaire</a:t>
            </a:r>
            <a:endParaRPr lang="de-AT" sz="2000" dirty="0"/>
          </a:p>
          <a:p>
            <a:pPr lvl="1">
              <a:spcAft>
                <a:spcPts val="400"/>
              </a:spcAft>
            </a:pPr>
            <a:endParaRPr lang="de-AT" sz="800" dirty="0"/>
          </a:p>
          <a:p>
            <a:pPr>
              <a:spcAft>
                <a:spcPts val="400"/>
              </a:spcAft>
            </a:pPr>
            <a:r>
              <a:rPr lang="de-AT" b="1" dirty="0"/>
              <a:t>Quant. Research style:</a:t>
            </a:r>
          </a:p>
          <a:p>
            <a:pPr lvl="1">
              <a:spcAft>
                <a:spcPts val="400"/>
              </a:spcAft>
            </a:pPr>
            <a:r>
              <a:rPr lang="en-US" sz="2000" dirty="0"/>
              <a:t>Coding of response items  </a:t>
            </a:r>
            <a:r>
              <a:rPr lang="en-US" sz="2000" b="1" dirty="0">
                <a:solidFill>
                  <a:schemeClr val="tx2"/>
                </a:solidFill>
              </a:rPr>
              <a:t>👉 Coding Scheme &amp; Coder Training</a:t>
            </a:r>
            <a:endParaRPr lang="de-AT" sz="2000" b="1" dirty="0">
              <a:solidFill>
                <a:schemeClr val="tx2"/>
              </a:solidFill>
            </a:endParaRPr>
          </a:p>
          <a:p>
            <a:pPr lvl="1">
              <a:spcAft>
                <a:spcPts val="400"/>
              </a:spcAft>
            </a:pPr>
            <a:r>
              <a:rPr lang="de-AT" sz="2000" dirty="0" err="1"/>
              <a:t>Digitisation</a:t>
            </a:r>
            <a:endParaRPr lang="en-US" sz="2000" dirty="0"/>
          </a:p>
        </p:txBody>
      </p:sp>
      <p:sp>
        <p:nvSpPr>
          <p:cNvPr id="5" name="Datumsplatzhalter 4">
            <a:extLst>
              <a:ext uri="{FF2B5EF4-FFF2-40B4-BE49-F238E27FC236}">
                <a16:creationId xmlns:a16="http://schemas.microsoft.com/office/drawing/2014/main" id="{AD1CDB3E-12AE-F7A6-BFAC-EB940D277350}"/>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EBBA676D-C51C-6138-DCB2-AAF173827491}"/>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520259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12A91D4-A027-7293-0251-125FB586A62F}"/>
              </a:ext>
            </a:extLst>
          </p:cNvPr>
          <p:cNvSpPr>
            <a:spLocks noGrp="1"/>
          </p:cNvSpPr>
          <p:nvPr>
            <p:ph type="sldNum" sz="quarter" idx="12"/>
          </p:nvPr>
        </p:nvSpPr>
        <p:spPr/>
        <p:txBody>
          <a:bodyPr/>
          <a:lstStyle/>
          <a:p>
            <a:fld id="{D836C0FE-70CA-4950-82D6-CF602CC2B770}" type="slidenum">
              <a:rPr lang="de-DE" smtClean="0"/>
              <a:t>31</a:t>
            </a:fld>
            <a:endParaRPr lang="de-DE" dirty="0"/>
          </a:p>
        </p:txBody>
      </p:sp>
      <p:sp>
        <p:nvSpPr>
          <p:cNvPr id="3" name="Titel 2">
            <a:extLst>
              <a:ext uri="{FF2B5EF4-FFF2-40B4-BE49-F238E27FC236}">
                <a16:creationId xmlns:a16="http://schemas.microsoft.com/office/drawing/2014/main" id="{0EE829DB-8C41-29DD-9C4F-413508A02E67}"/>
              </a:ext>
            </a:extLst>
          </p:cNvPr>
          <p:cNvSpPr>
            <a:spLocks noGrp="1"/>
          </p:cNvSpPr>
          <p:nvPr>
            <p:ph type="title"/>
          </p:nvPr>
        </p:nvSpPr>
        <p:spPr/>
        <p:txBody>
          <a:bodyPr/>
          <a:lstStyle/>
          <a:p>
            <a:r>
              <a:rPr lang="en-GB" dirty="0"/>
              <a:t>And then: Welcome to the Data Workflow</a:t>
            </a:r>
          </a:p>
        </p:txBody>
      </p:sp>
      <p:sp>
        <p:nvSpPr>
          <p:cNvPr id="5" name="Datumsplatzhalter 4">
            <a:extLst>
              <a:ext uri="{FF2B5EF4-FFF2-40B4-BE49-F238E27FC236}">
                <a16:creationId xmlns:a16="http://schemas.microsoft.com/office/drawing/2014/main" id="{2201B23C-1C78-02B8-F6D7-BF2A5311EB87}"/>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7C00C0E-2537-8B70-39D4-EB86A1D694F7}"/>
              </a:ext>
            </a:extLst>
          </p:cNvPr>
          <p:cNvSpPr>
            <a:spLocks noGrp="1"/>
          </p:cNvSpPr>
          <p:nvPr>
            <p:ph type="ftr" sz="quarter" idx="11"/>
          </p:nvPr>
        </p:nvSpPr>
        <p:spPr/>
        <p:txBody>
          <a:bodyPr/>
          <a:lstStyle/>
          <a:p>
            <a:r>
              <a:rPr lang="de-DE"/>
              <a:t>KMH | IL Scientific Method</a:t>
            </a:r>
            <a:endParaRPr lang="de-DE" dirty="0"/>
          </a:p>
        </p:txBody>
      </p:sp>
      <p:pic>
        <p:nvPicPr>
          <p:cNvPr id="1026" name="Picture 2">
            <a:extLst>
              <a:ext uri="{FF2B5EF4-FFF2-40B4-BE49-F238E27FC236}">
                <a16:creationId xmlns:a16="http://schemas.microsoft.com/office/drawing/2014/main" id="{7A665C2E-1E4A-6F54-47B5-A84E8014DB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9752" y="1201275"/>
            <a:ext cx="7786706" cy="501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68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3C715-DF5D-01AD-CEFC-E38362477B2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1244005-EB04-4CBE-8E72-D626A4D11D1B}"/>
              </a:ext>
            </a:extLst>
          </p:cNvPr>
          <p:cNvSpPr>
            <a:spLocks noGrp="1"/>
          </p:cNvSpPr>
          <p:nvPr>
            <p:ph type="title"/>
          </p:nvPr>
        </p:nvSpPr>
        <p:spPr>
          <a:effectLst/>
        </p:spPr>
        <p:txBody>
          <a:bodyPr/>
          <a:lstStyle/>
          <a:p>
            <a:r>
              <a:rPr lang="en-GB" dirty="0"/>
              <a:t>Gathering qualitative Data</a:t>
            </a:r>
          </a:p>
        </p:txBody>
      </p:sp>
    </p:spTree>
    <p:extLst>
      <p:ext uri="{BB962C8B-B14F-4D97-AF65-F5344CB8AC3E}">
        <p14:creationId xmlns:p14="http://schemas.microsoft.com/office/powerpoint/2010/main" val="2965906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The qualitative Interview</a:t>
            </a:r>
          </a:p>
        </p:txBody>
      </p:sp>
      <p:sp>
        <p:nvSpPr>
          <p:cNvPr id="3" name="Inhaltsplatzhalter 2"/>
          <p:cNvSpPr>
            <a:spLocks noGrp="1"/>
          </p:cNvSpPr>
          <p:nvPr>
            <p:ph idx="1"/>
          </p:nvPr>
        </p:nvSpPr>
        <p:spPr>
          <a:xfrm>
            <a:off x="695324" y="1556793"/>
            <a:ext cx="8462964" cy="4607472"/>
          </a:xfrm>
        </p:spPr>
        <p:txBody>
          <a:bodyPr>
            <a:normAutofit fontScale="92500" lnSpcReduction="10000"/>
          </a:bodyPr>
          <a:lstStyle/>
          <a:p>
            <a:r>
              <a:rPr lang="de-AT" sz="3000" b="1" dirty="0" err="1">
                <a:solidFill>
                  <a:srgbClr val="E37823"/>
                </a:solidFill>
              </a:rPr>
              <a:t>Aim</a:t>
            </a:r>
            <a:r>
              <a:rPr lang="de-AT" sz="3000" b="1" dirty="0">
                <a:solidFill>
                  <a:srgbClr val="E37823"/>
                </a:solidFill>
              </a:rPr>
              <a:t>: </a:t>
            </a:r>
            <a:r>
              <a:rPr lang="en-US" sz="3000" i="1" dirty="0">
                <a:solidFill>
                  <a:srgbClr val="E37823"/>
                </a:solidFill>
              </a:rPr>
              <a:t>"subjective view of actors about past events, future plans, opinions, health complaints, relationship problems, experiences in the world of work, etc.“ </a:t>
            </a:r>
            <a:br>
              <a:rPr lang="en-US" sz="3000" i="1" dirty="0">
                <a:solidFill>
                  <a:srgbClr val="E37823"/>
                </a:solidFill>
              </a:rPr>
            </a:br>
            <a:r>
              <a:rPr lang="de-AT" sz="3000" i="1" dirty="0">
                <a:solidFill>
                  <a:srgbClr val="E37823"/>
                </a:solidFill>
              </a:rPr>
              <a:t>(Bortz &amp; Döring 2009:308)</a:t>
            </a:r>
          </a:p>
          <a:p>
            <a:endParaRPr lang="de-AT" sz="1051" i="1" dirty="0">
              <a:solidFill>
                <a:srgbClr val="E37823"/>
              </a:solidFill>
            </a:endParaRPr>
          </a:p>
          <a:p>
            <a:r>
              <a:rPr lang="de-AT" sz="2000" dirty="0" err="1"/>
              <a:t>Based</a:t>
            </a:r>
            <a:r>
              <a:rPr lang="de-AT" sz="2000" dirty="0"/>
              <a:t> on </a:t>
            </a:r>
            <a:r>
              <a:rPr lang="de-AT" sz="2000" b="1" dirty="0"/>
              <a:t>open </a:t>
            </a:r>
            <a:r>
              <a:rPr lang="de-AT" sz="2000" b="1" dirty="0" err="1"/>
              <a:t>questions</a:t>
            </a:r>
            <a:br>
              <a:rPr lang="de-AT" sz="2000" b="1" dirty="0"/>
            </a:br>
            <a:r>
              <a:rPr lang="de-AT" sz="2000" dirty="0"/>
              <a:t>→ </a:t>
            </a:r>
            <a:r>
              <a:rPr lang="de-AT" sz="2000" dirty="0" err="1"/>
              <a:t>Allows</a:t>
            </a:r>
            <a:r>
              <a:rPr lang="de-AT" sz="2000" dirty="0"/>
              <a:t> </a:t>
            </a:r>
            <a:r>
              <a:rPr lang="de-AT" sz="2000" dirty="0" err="1"/>
              <a:t>interviewees</a:t>
            </a:r>
            <a:r>
              <a:rPr lang="de-AT" sz="2000" dirty="0"/>
              <a:t> </a:t>
            </a:r>
            <a:r>
              <a:rPr lang="de-AT" sz="2000" b="1" dirty="0" err="1"/>
              <a:t>room</a:t>
            </a:r>
            <a:r>
              <a:rPr lang="de-AT" sz="2000" b="1" dirty="0"/>
              <a:t> </a:t>
            </a:r>
            <a:r>
              <a:rPr lang="de-AT" sz="2000" b="1" dirty="0" err="1"/>
              <a:t>for</a:t>
            </a:r>
            <a:r>
              <a:rPr lang="de-AT" sz="2000" b="1" dirty="0"/>
              <a:t> </a:t>
            </a:r>
            <a:r>
              <a:rPr lang="de-AT" sz="2000" b="1" dirty="0" err="1"/>
              <a:t>manoeuvre</a:t>
            </a:r>
            <a:r>
              <a:rPr lang="de-AT" sz="2000" dirty="0"/>
              <a:t> </a:t>
            </a:r>
            <a:r>
              <a:rPr lang="de-AT" sz="2000" dirty="0" err="1"/>
              <a:t>when</a:t>
            </a:r>
            <a:r>
              <a:rPr lang="de-AT" sz="2000" dirty="0"/>
              <a:t> </a:t>
            </a:r>
            <a:r>
              <a:rPr lang="de-AT" sz="2000" dirty="0" err="1"/>
              <a:t>answering</a:t>
            </a:r>
            <a:endParaRPr lang="de-AT" sz="2000" dirty="0"/>
          </a:p>
          <a:p>
            <a:r>
              <a:rPr lang="de-AT" sz="2000" dirty="0"/>
              <a:t>Takes </a:t>
            </a:r>
            <a:r>
              <a:rPr lang="de-AT" sz="2000" dirty="0" err="1"/>
              <a:t>into</a:t>
            </a:r>
            <a:r>
              <a:rPr lang="de-AT" sz="2000" dirty="0"/>
              <a:t> </a:t>
            </a:r>
            <a:r>
              <a:rPr lang="de-AT" sz="2000" dirty="0" err="1"/>
              <a:t>account</a:t>
            </a:r>
            <a:r>
              <a:rPr lang="de-AT" sz="2000" dirty="0"/>
              <a:t> </a:t>
            </a:r>
            <a:r>
              <a:rPr lang="de-AT" sz="2000" b="1" dirty="0" err="1"/>
              <a:t>interaction</a:t>
            </a:r>
            <a:r>
              <a:rPr lang="en-US" sz="2000" dirty="0"/>
              <a:t> between interviewer and interviewee </a:t>
            </a:r>
            <a:br>
              <a:rPr lang="en-US" sz="2000" dirty="0"/>
            </a:br>
            <a:r>
              <a:rPr lang="en-US" sz="2000" dirty="0"/>
              <a:t>→ follow-up questions etc.</a:t>
            </a:r>
            <a:endParaRPr lang="de-AT" sz="2000" dirty="0"/>
          </a:p>
          <a:p>
            <a:r>
              <a:rPr lang="de-AT" sz="2000" dirty="0"/>
              <a:t>Takes </a:t>
            </a:r>
            <a:r>
              <a:rPr lang="de-AT" sz="2000" dirty="0" err="1"/>
              <a:t>into</a:t>
            </a:r>
            <a:r>
              <a:rPr lang="de-AT" sz="2000" dirty="0"/>
              <a:t> </a:t>
            </a:r>
            <a:r>
              <a:rPr lang="de-AT" sz="2000" dirty="0" err="1"/>
              <a:t>account</a:t>
            </a:r>
            <a:r>
              <a:rPr lang="de-AT" sz="2000" dirty="0"/>
              <a:t> </a:t>
            </a:r>
            <a:r>
              <a:rPr lang="de-AT" sz="2000" b="1" dirty="0" err="1"/>
              <a:t>impressions</a:t>
            </a:r>
            <a:r>
              <a:rPr lang="de-AT" sz="2000" b="1" dirty="0"/>
              <a:t> &amp; </a:t>
            </a:r>
            <a:r>
              <a:rPr lang="de-AT" sz="2000" b="1" dirty="0" err="1"/>
              <a:t>interpretations</a:t>
            </a:r>
            <a:r>
              <a:rPr lang="de-AT" sz="2000" dirty="0"/>
              <a:t> </a:t>
            </a:r>
            <a:r>
              <a:rPr lang="de-AT" sz="2000" dirty="0" err="1"/>
              <a:t>of</a:t>
            </a:r>
            <a:r>
              <a:rPr lang="de-AT" sz="2000" dirty="0"/>
              <a:t> </a:t>
            </a:r>
            <a:r>
              <a:rPr lang="de-AT" sz="2000" dirty="0" err="1"/>
              <a:t>the</a:t>
            </a:r>
            <a:r>
              <a:rPr lang="de-AT" sz="2000" dirty="0"/>
              <a:t> </a:t>
            </a:r>
            <a:r>
              <a:rPr lang="de-AT" sz="2000" dirty="0" err="1"/>
              <a:t>interviewer</a:t>
            </a:r>
            <a:endParaRPr lang="de-AT"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404" y="3603892"/>
            <a:ext cx="2448272" cy="238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169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1ED5F8E-DE33-2C88-1311-DF6915F9C199}"/>
              </a:ext>
            </a:extLst>
          </p:cNvPr>
          <p:cNvSpPr>
            <a:spLocks noGrp="1"/>
          </p:cNvSpPr>
          <p:nvPr>
            <p:ph type="sldNum" sz="quarter" idx="12"/>
          </p:nvPr>
        </p:nvSpPr>
        <p:spPr/>
        <p:txBody>
          <a:bodyPr/>
          <a:lstStyle/>
          <a:p>
            <a:fld id="{D836C0FE-70CA-4950-82D6-CF602CC2B770}" type="slidenum">
              <a:rPr lang="de-DE" smtClean="0"/>
              <a:t>34</a:t>
            </a:fld>
            <a:endParaRPr lang="de-DE" dirty="0"/>
          </a:p>
        </p:txBody>
      </p:sp>
      <p:sp>
        <p:nvSpPr>
          <p:cNvPr id="3" name="Titel 2">
            <a:extLst>
              <a:ext uri="{FF2B5EF4-FFF2-40B4-BE49-F238E27FC236}">
                <a16:creationId xmlns:a16="http://schemas.microsoft.com/office/drawing/2014/main" id="{D0070D7D-1055-2EB9-29BD-360A643C7AAE}"/>
              </a:ext>
            </a:extLst>
          </p:cNvPr>
          <p:cNvSpPr>
            <a:spLocks noGrp="1"/>
          </p:cNvSpPr>
          <p:nvPr>
            <p:ph type="title"/>
          </p:nvPr>
        </p:nvSpPr>
        <p:spPr/>
        <p:txBody>
          <a:bodyPr/>
          <a:lstStyle/>
          <a:p>
            <a:r>
              <a:rPr lang="en-GB" dirty="0"/>
              <a:t>Workflow</a:t>
            </a:r>
          </a:p>
        </p:txBody>
      </p:sp>
      <p:sp>
        <p:nvSpPr>
          <p:cNvPr id="5" name="Datumsplatzhalter 4">
            <a:extLst>
              <a:ext uri="{FF2B5EF4-FFF2-40B4-BE49-F238E27FC236}">
                <a16:creationId xmlns:a16="http://schemas.microsoft.com/office/drawing/2014/main" id="{75495A29-B974-E7D0-0769-C0687886DA7B}"/>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50EB71C6-F936-F412-E36D-ECA66BEC4408}"/>
              </a:ext>
            </a:extLst>
          </p:cNvPr>
          <p:cNvSpPr>
            <a:spLocks noGrp="1"/>
          </p:cNvSpPr>
          <p:nvPr>
            <p:ph type="ftr" sz="quarter" idx="11"/>
          </p:nvPr>
        </p:nvSpPr>
        <p:spPr/>
        <p:txBody>
          <a:bodyPr/>
          <a:lstStyle/>
          <a:p>
            <a:r>
              <a:rPr lang="de-DE"/>
              <a:t>KMH | IL Scientific Method</a:t>
            </a:r>
            <a:endParaRPr lang="de-DE" dirty="0"/>
          </a:p>
        </p:txBody>
      </p:sp>
      <p:sp>
        <p:nvSpPr>
          <p:cNvPr id="17" name="Freihandform 4">
            <a:extLst>
              <a:ext uri="{FF2B5EF4-FFF2-40B4-BE49-F238E27FC236}">
                <a16:creationId xmlns:a16="http://schemas.microsoft.com/office/drawing/2014/main" id="{250E2978-FE51-3FCC-2EE3-FD36B985EB27}"/>
              </a:ext>
            </a:extLst>
          </p:cNvPr>
          <p:cNvSpPr/>
          <p:nvPr/>
        </p:nvSpPr>
        <p:spPr>
          <a:xfrm>
            <a:off x="4491730" y="5486093"/>
            <a:ext cx="3617919" cy="529492"/>
          </a:xfrm>
          <a:custGeom>
            <a:avLst/>
            <a:gdLst>
              <a:gd name="connsiteX0" fmla="*/ 0 w 4823892"/>
              <a:gd name="connsiteY0" fmla="*/ 0 h 438113"/>
              <a:gd name="connsiteX1" fmla="*/ 4823892 w 4823892"/>
              <a:gd name="connsiteY1" fmla="*/ 0 h 438113"/>
              <a:gd name="connsiteX2" fmla="*/ 4823892 w 4823892"/>
              <a:gd name="connsiteY2" fmla="*/ 438113 h 438113"/>
              <a:gd name="connsiteX3" fmla="*/ 0 w 4823892"/>
              <a:gd name="connsiteY3" fmla="*/ 438113 h 438113"/>
              <a:gd name="connsiteX4" fmla="*/ 0 w 4823892"/>
              <a:gd name="connsiteY4" fmla="*/ 0 h 43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892" h="438113">
                <a:moveTo>
                  <a:pt x="0" y="0"/>
                </a:moveTo>
                <a:lnTo>
                  <a:pt x="4823892" y="0"/>
                </a:lnTo>
                <a:lnTo>
                  <a:pt x="4823892" y="438113"/>
                </a:lnTo>
                <a:lnTo>
                  <a:pt x="0" y="438113"/>
                </a:lnTo>
                <a:lnTo>
                  <a:pt x="0" y="0"/>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2" rIns="96012" bIns="96012"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8. Content </a:t>
            </a:r>
            <a:r>
              <a:rPr kumimoji="0" lang="de-AT" b="0" i="0" u="none" strike="noStrike" kern="0" cap="none" spc="0" normalizeH="0" baseline="0" noProof="0" dirty="0" err="1">
                <a:ln>
                  <a:noFill/>
                </a:ln>
                <a:solidFill>
                  <a:prstClr val="white"/>
                </a:solidFill>
                <a:effectLst/>
                <a:uLnTx/>
                <a:uFillTx/>
                <a:latin typeface="Calibri"/>
                <a:ea typeface="+mn-ea"/>
                <a:cs typeface="+mn-cs"/>
              </a:rPr>
              <a:t>analysis</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Freihandform 5">
            <a:extLst>
              <a:ext uri="{FF2B5EF4-FFF2-40B4-BE49-F238E27FC236}">
                <a16:creationId xmlns:a16="http://schemas.microsoft.com/office/drawing/2014/main" id="{5AF7390F-B88D-E178-95CB-CC1EE6C5A562}"/>
              </a:ext>
            </a:extLst>
          </p:cNvPr>
          <p:cNvSpPr/>
          <p:nvPr/>
        </p:nvSpPr>
        <p:spPr>
          <a:xfrm>
            <a:off x="4491730" y="4791670"/>
            <a:ext cx="3617920"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3"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7.Transcription</a:t>
            </a:r>
          </a:p>
        </p:txBody>
      </p:sp>
      <p:sp>
        <p:nvSpPr>
          <p:cNvPr id="19" name="Freihandform 6">
            <a:extLst>
              <a:ext uri="{FF2B5EF4-FFF2-40B4-BE49-F238E27FC236}">
                <a16:creationId xmlns:a16="http://schemas.microsoft.com/office/drawing/2014/main" id="{399F380B-3705-4222-BCAA-E9701399C481}"/>
              </a:ext>
            </a:extLst>
          </p:cNvPr>
          <p:cNvSpPr/>
          <p:nvPr/>
        </p:nvSpPr>
        <p:spPr>
          <a:xfrm>
            <a:off x="4491730" y="4097244"/>
            <a:ext cx="3617920"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3" rIns="96013"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6. Interview </a:t>
            </a:r>
            <a:r>
              <a:rPr kumimoji="0" lang="de-AT" b="0" i="0" u="none" strike="noStrike" kern="0" cap="none" spc="0" normalizeH="0" baseline="0" noProof="0" dirty="0" err="1">
                <a:ln>
                  <a:noFill/>
                </a:ln>
                <a:solidFill>
                  <a:prstClr val="white"/>
                </a:solidFill>
                <a:effectLst/>
                <a:uLnTx/>
                <a:uFillTx/>
                <a:latin typeface="Calibri"/>
                <a:ea typeface="+mn-ea"/>
                <a:cs typeface="+mn-cs"/>
              </a:rPr>
              <a:t>notes</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Freihandform 7">
            <a:extLst>
              <a:ext uri="{FF2B5EF4-FFF2-40B4-BE49-F238E27FC236}">
                <a16:creationId xmlns:a16="http://schemas.microsoft.com/office/drawing/2014/main" id="{80748E6A-2DC8-B137-3103-559638E27C12}"/>
              </a:ext>
            </a:extLst>
          </p:cNvPr>
          <p:cNvSpPr/>
          <p:nvPr/>
        </p:nvSpPr>
        <p:spPr>
          <a:xfrm>
            <a:off x="4491730" y="3402818"/>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3" rIns="96012"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en-US" b="0" i="0" u="none" strike="noStrike" kern="0" cap="none" spc="0" normalizeH="0" baseline="0" noProof="0" dirty="0">
                <a:ln>
                  <a:noFill/>
                </a:ln>
                <a:solidFill>
                  <a:prstClr val="white"/>
                </a:solidFill>
                <a:effectLst/>
                <a:uLnTx/>
                <a:uFillTx/>
                <a:latin typeface="Calibri"/>
                <a:ea typeface="+mn-ea"/>
                <a:cs typeface="+mn-cs"/>
              </a:rPr>
              <a:t>5. End of conversation &amp; farewell</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Freihandform 8">
            <a:extLst>
              <a:ext uri="{FF2B5EF4-FFF2-40B4-BE49-F238E27FC236}">
                <a16:creationId xmlns:a16="http://schemas.microsoft.com/office/drawing/2014/main" id="{E2F6035C-16F9-7B94-F3AD-CADC9C1CB66A}"/>
              </a:ext>
            </a:extLst>
          </p:cNvPr>
          <p:cNvSpPr/>
          <p:nvPr/>
        </p:nvSpPr>
        <p:spPr>
          <a:xfrm>
            <a:off x="4491730" y="2708392"/>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2"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4. </a:t>
            </a:r>
            <a:r>
              <a:rPr lang="de-AT" kern="0" dirty="0">
                <a:solidFill>
                  <a:prstClr val="white"/>
                </a:solidFill>
                <a:latin typeface="Calibri"/>
              </a:rPr>
              <a:t>C</a:t>
            </a:r>
            <a:r>
              <a:rPr kumimoji="0" lang="de-AT" b="0" i="0" u="none" strike="noStrike" kern="0" cap="none" spc="0" normalizeH="0" baseline="0" noProof="0" dirty="0" err="1">
                <a:ln>
                  <a:noFill/>
                </a:ln>
                <a:solidFill>
                  <a:prstClr val="white"/>
                </a:solidFill>
                <a:effectLst/>
                <a:uLnTx/>
                <a:uFillTx/>
                <a:latin typeface="Calibri"/>
                <a:ea typeface="+mn-ea"/>
                <a:cs typeface="+mn-cs"/>
              </a:rPr>
              <a:t>onducting</a:t>
            </a:r>
            <a:r>
              <a:rPr kumimoji="0" lang="de-AT" b="0" i="0" u="none" strike="noStrike" kern="0" cap="none" spc="0" normalizeH="0" baseline="0" noProof="0" dirty="0">
                <a:ln>
                  <a:noFill/>
                </a:ln>
                <a:solidFill>
                  <a:prstClr val="white"/>
                </a:solidFill>
                <a:effectLst/>
                <a:uLnTx/>
                <a:uFillTx/>
                <a:latin typeface="Calibri"/>
                <a:ea typeface="+mn-ea"/>
                <a:cs typeface="+mn-cs"/>
              </a:rPr>
              <a:t> </a:t>
            </a:r>
            <a:r>
              <a:rPr kumimoji="0" lang="de-AT" b="0" i="0" u="none" strike="noStrike" kern="0" cap="none" spc="0" normalizeH="0" baseline="0" noProof="0" dirty="0" err="1">
                <a:ln>
                  <a:noFill/>
                </a:ln>
                <a:solidFill>
                  <a:prstClr val="white"/>
                </a:solidFill>
                <a:effectLst/>
                <a:uLnTx/>
                <a:uFillTx/>
                <a:latin typeface="Calibri"/>
                <a:ea typeface="+mn-ea"/>
                <a:cs typeface="+mn-cs"/>
              </a:rPr>
              <a:t>the</a:t>
            </a:r>
            <a:r>
              <a:rPr kumimoji="0" lang="de-AT" b="0" i="0" u="none" strike="noStrike" kern="0" cap="none" spc="0" normalizeH="0" baseline="0" noProof="0" dirty="0">
                <a:ln>
                  <a:noFill/>
                </a:ln>
                <a:solidFill>
                  <a:prstClr val="white"/>
                </a:solidFill>
                <a:effectLst/>
                <a:uLnTx/>
                <a:uFillTx/>
                <a:latin typeface="Calibri"/>
                <a:ea typeface="+mn-ea"/>
                <a:cs typeface="+mn-cs"/>
              </a:rPr>
              <a:t> interview</a:t>
            </a:r>
          </a:p>
        </p:txBody>
      </p:sp>
      <p:sp>
        <p:nvSpPr>
          <p:cNvPr id="22" name="Freihandform 9">
            <a:extLst>
              <a:ext uri="{FF2B5EF4-FFF2-40B4-BE49-F238E27FC236}">
                <a16:creationId xmlns:a16="http://schemas.microsoft.com/office/drawing/2014/main" id="{37A9FD98-CD2D-0A56-90D4-EE0C296B4876}"/>
              </a:ext>
            </a:extLst>
          </p:cNvPr>
          <p:cNvSpPr/>
          <p:nvPr/>
        </p:nvSpPr>
        <p:spPr>
          <a:xfrm>
            <a:off x="4491730" y="2013966"/>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2"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3. Start </a:t>
            </a:r>
            <a:r>
              <a:rPr kumimoji="0" lang="de-AT" b="0" i="0" u="none" strike="noStrike" kern="0" cap="none" spc="0" normalizeH="0" baseline="0" noProof="0" dirty="0" err="1">
                <a:ln>
                  <a:noFill/>
                </a:ln>
                <a:solidFill>
                  <a:prstClr val="white"/>
                </a:solidFill>
                <a:effectLst/>
                <a:uLnTx/>
                <a:uFillTx/>
                <a:latin typeface="Calibri"/>
                <a:ea typeface="+mn-ea"/>
                <a:cs typeface="+mn-cs"/>
              </a:rPr>
              <a:t>of</a:t>
            </a:r>
            <a:r>
              <a:rPr kumimoji="0" lang="de-AT" b="0" i="0" u="none" strike="noStrike" kern="0" cap="none" spc="0" normalizeH="0" baseline="0" noProof="0" dirty="0">
                <a:ln>
                  <a:noFill/>
                </a:ln>
                <a:solidFill>
                  <a:prstClr val="white"/>
                </a:solidFill>
                <a:effectLst/>
                <a:uLnTx/>
                <a:uFillTx/>
                <a:latin typeface="Calibri"/>
                <a:ea typeface="+mn-ea"/>
                <a:cs typeface="+mn-cs"/>
              </a:rPr>
              <a:t> </a:t>
            </a:r>
            <a:r>
              <a:rPr kumimoji="0" lang="de-AT" b="0" i="0" u="none" strike="noStrike" kern="0" cap="none" spc="0" normalizeH="0" baseline="0" noProof="0" dirty="0" err="1">
                <a:ln>
                  <a:noFill/>
                </a:ln>
                <a:solidFill>
                  <a:prstClr val="white"/>
                </a:solidFill>
                <a:effectLst/>
                <a:uLnTx/>
                <a:uFillTx/>
                <a:latin typeface="Calibri"/>
                <a:ea typeface="+mn-ea"/>
                <a:cs typeface="+mn-cs"/>
              </a:rPr>
              <a:t>conversation</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Freihandform 10">
            <a:extLst>
              <a:ext uri="{FF2B5EF4-FFF2-40B4-BE49-F238E27FC236}">
                <a16:creationId xmlns:a16="http://schemas.microsoft.com/office/drawing/2014/main" id="{2E157DB1-E4D5-D098-93DD-2A612F68AAD5}"/>
              </a:ext>
            </a:extLst>
          </p:cNvPr>
          <p:cNvSpPr/>
          <p:nvPr/>
        </p:nvSpPr>
        <p:spPr>
          <a:xfrm>
            <a:off x="4491730" y="1319540"/>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3" rIns="96012" bIns="273006"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2. Organisational </a:t>
            </a:r>
            <a:r>
              <a:rPr kumimoji="0" lang="de-AT" b="0" i="0" u="none" strike="noStrike" kern="0" cap="none" spc="0" normalizeH="0" baseline="0" noProof="0" dirty="0" err="1">
                <a:ln>
                  <a:noFill/>
                </a:ln>
                <a:solidFill>
                  <a:prstClr val="white"/>
                </a:solidFill>
                <a:effectLst/>
                <a:uLnTx/>
                <a:uFillTx/>
                <a:latin typeface="Calibri"/>
                <a:ea typeface="+mn-ea"/>
                <a:cs typeface="+mn-cs"/>
              </a:rPr>
              <a:t>preparation</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Freihandform 11">
            <a:extLst>
              <a:ext uri="{FF2B5EF4-FFF2-40B4-BE49-F238E27FC236}">
                <a16:creationId xmlns:a16="http://schemas.microsoft.com/office/drawing/2014/main" id="{A0DBCFB5-8C81-757F-409B-68CC3AF6B033}"/>
              </a:ext>
            </a:extLst>
          </p:cNvPr>
          <p:cNvSpPr/>
          <p:nvPr/>
        </p:nvSpPr>
        <p:spPr>
          <a:xfrm>
            <a:off x="4491730" y="625114"/>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2" bIns="273006"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1. Content </a:t>
            </a:r>
            <a:r>
              <a:rPr kumimoji="0" lang="de-AT" b="0" i="0" u="none" strike="noStrike" kern="0" cap="none" spc="0" normalizeH="0" baseline="0" noProof="0" dirty="0" err="1">
                <a:ln>
                  <a:noFill/>
                </a:ln>
                <a:solidFill>
                  <a:prstClr val="white"/>
                </a:solidFill>
                <a:effectLst/>
                <a:uLnTx/>
                <a:uFillTx/>
                <a:latin typeface="Calibri"/>
                <a:ea typeface="+mn-ea"/>
                <a:cs typeface="+mn-cs"/>
              </a:rPr>
              <a:t>preparation</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5" name="Geschweifte Klammer links 24">
            <a:extLst>
              <a:ext uri="{FF2B5EF4-FFF2-40B4-BE49-F238E27FC236}">
                <a16:creationId xmlns:a16="http://schemas.microsoft.com/office/drawing/2014/main" id="{8FE66858-7E1D-56B8-BBC3-16C7B9B87B38}"/>
              </a:ext>
            </a:extLst>
          </p:cNvPr>
          <p:cNvSpPr/>
          <p:nvPr/>
        </p:nvSpPr>
        <p:spPr>
          <a:xfrm>
            <a:off x="3792755" y="2013966"/>
            <a:ext cx="309345" cy="1840120"/>
          </a:xfrm>
          <a:prstGeom prst="leftBrace">
            <a:avLst>
              <a:gd name="adj1" fmla="val 45812"/>
              <a:gd name="adj2" fmla="val 50000"/>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de-AT" b="0" i="0" u="none" strike="noStrike" kern="0" cap="none" spc="0" normalizeH="0" baseline="0" noProof="0" dirty="0">
              <a:ln>
                <a:noFill/>
              </a:ln>
              <a:solidFill>
                <a:prstClr val="black"/>
              </a:solidFill>
              <a:effectLst/>
              <a:uLnTx/>
              <a:uFillTx/>
              <a:latin typeface="Calibri"/>
              <a:ea typeface="+mn-ea"/>
              <a:cs typeface="+mn-cs"/>
            </a:endParaRPr>
          </a:p>
        </p:txBody>
      </p:sp>
      <p:sp>
        <p:nvSpPr>
          <p:cNvPr id="26" name="Textfeld 25">
            <a:extLst>
              <a:ext uri="{FF2B5EF4-FFF2-40B4-BE49-F238E27FC236}">
                <a16:creationId xmlns:a16="http://schemas.microsoft.com/office/drawing/2014/main" id="{86D2FE52-3C73-9BAC-A36D-80CC38A3985B}"/>
              </a:ext>
            </a:extLst>
          </p:cNvPr>
          <p:cNvSpPr txBox="1"/>
          <p:nvPr/>
        </p:nvSpPr>
        <p:spPr>
          <a:xfrm rot="16200000">
            <a:off x="2626335" y="2718722"/>
            <a:ext cx="1871176" cy="461665"/>
          </a:xfrm>
          <a:prstGeom prst="rect">
            <a:avLst/>
          </a:prstGeom>
          <a:noFill/>
        </p:spPr>
        <p:txBody>
          <a:bodyPr wrap="square" rtlCol="0">
            <a:spAutoFit/>
          </a:bodyPr>
          <a:lstStyle/>
          <a:p>
            <a:pPr algn="ctr" defTabSz="342900" fontAlgn="base">
              <a:spcBef>
                <a:spcPct val="0"/>
              </a:spcBef>
              <a:spcAft>
                <a:spcPct val="0"/>
              </a:spcAft>
            </a:pPr>
            <a:r>
              <a:rPr lang="de-AT" sz="2400" b="1" dirty="0">
                <a:solidFill>
                  <a:schemeClr val="tx2"/>
                </a:solidFill>
                <a:ea typeface="ＭＳ Ｐゴシック" pitchFamily="-104" charset="-128"/>
              </a:rPr>
              <a:t>„Interview“</a:t>
            </a:r>
          </a:p>
        </p:txBody>
      </p:sp>
    </p:spTree>
    <p:extLst>
      <p:ext uri="{BB962C8B-B14F-4D97-AF65-F5344CB8AC3E}">
        <p14:creationId xmlns:p14="http://schemas.microsoft.com/office/powerpoint/2010/main" val="3936045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buNone/>
            </a:pPr>
            <a:r>
              <a:rPr lang="de-AT" b="1" dirty="0"/>
              <a:t>1. </a:t>
            </a:r>
            <a:r>
              <a:rPr lang="de-AT" b="1" dirty="0" err="1"/>
              <a:t>Preparation</a:t>
            </a:r>
            <a:r>
              <a:rPr lang="de-AT" b="1" dirty="0"/>
              <a:t> </a:t>
            </a:r>
            <a:r>
              <a:rPr lang="de-AT" b="1" dirty="0" err="1"/>
              <a:t>of</a:t>
            </a:r>
            <a:r>
              <a:rPr lang="de-AT" b="1" dirty="0"/>
              <a:t> </a:t>
            </a:r>
            <a:r>
              <a:rPr lang="de-AT" dirty="0"/>
              <a:t>C</a:t>
            </a:r>
            <a:r>
              <a:rPr lang="de-AT" b="1" dirty="0"/>
              <a:t>ontent</a:t>
            </a:r>
            <a:endParaRPr lang="en-US" b="1" dirty="0"/>
          </a:p>
        </p:txBody>
      </p:sp>
      <p:sp>
        <p:nvSpPr>
          <p:cNvPr id="3" name="Inhaltsplatzhalter 2"/>
          <p:cNvSpPr>
            <a:spLocks noGrp="1"/>
          </p:cNvSpPr>
          <p:nvPr>
            <p:ph idx="1"/>
          </p:nvPr>
        </p:nvSpPr>
        <p:spPr/>
        <p:txBody>
          <a:bodyPr>
            <a:normAutofit/>
          </a:bodyPr>
          <a:lstStyle/>
          <a:p>
            <a:pPr marL="0" indent="0">
              <a:buNone/>
            </a:pPr>
            <a:r>
              <a:rPr lang="en-US" b="1" dirty="0"/>
              <a:t>Definition of survey topic (possibly theoretical background):</a:t>
            </a:r>
          </a:p>
          <a:p>
            <a:pPr lvl="1"/>
            <a:r>
              <a:rPr lang="de-AT" dirty="0"/>
              <a:t>Sub-</a:t>
            </a:r>
            <a:r>
              <a:rPr lang="de-AT" dirty="0" err="1"/>
              <a:t>questions</a:t>
            </a:r>
            <a:r>
              <a:rPr lang="de-AT" dirty="0"/>
              <a:t>: </a:t>
            </a:r>
            <a:r>
              <a:rPr lang="de-AT" dirty="0" err="1"/>
              <a:t>restrictions</a:t>
            </a:r>
            <a:r>
              <a:rPr lang="de-AT" dirty="0"/>
              <a:t>, </a:t>
            </a:r>
            <a:r>
              <a:rPr lang="de-AT" dirty="0" err="1"/>
              <a:t>development</a:t>
            </a:r>
            <a:r>
              <a:rPr lang="de-AT" dirty="0"/>
              <a:t> (</a:t>
            </a:r>
            <a:r>
              <a:rPr lang="de-AT" dirty="0" err="1"/>
              <a:t>possibilities</a:t>
            </a:r>
            <a:r>
              <a:rPr lang="de-AT" dirty="0"/>
              <a:t>), hist. </a:t>
            </a:r>
            <a:r>
              <a:rPr lang="de-AT" dirty="0" err="1"/>
              <a:t>development</a:t>
            </a:r>
            <a:r>
              <a:rPr lang="de-AT" dirty="0"/>
              <a:t> etc.</a:t>
            </a:r>
          </a:p>
          <a:p>
            <a:pPr lvl="1"/>
            <a:endParaRPr lang="de-AT" sz="1200" dirty="0"/>
          </a:p>
          <a:p>
            <a:r>
              <a:rPr lang="de-AT" b="1" dirty="0">
                <a:solidFill>
                  <a:schemeClr val="tx2"/>
                </a:solidFill>
              </a:rPr>
              <a:t>👉 Key </a:t>
            </a:r>
            <a:r>
              <a:rPr lang="de-AT" b="1" dirty="0" err="1">
                <a:solidFill>
                  <a:schemeClr val="tx2"/>
                </a:solidFill>
              </a:rPr>
              <a:t>decisions</a:t>
            </a:r>
            <a:r>
              <a:rPr lang="de-AT" b="1" dirty="0">
                <a:solidFill>
                  <a:schemeClr val="tx2"/>
                </a:solidFill>
              </a:rPr>
              <a:t>:</a:t>
            </a:r>
          </a:p>
          <a:p>
            <a:pPr lvl="1"/>
            <a:r>
              <a:rPr lang="de-AT" b="1" dirty="0"/>
              <a:t>Sampling: </a:t>
            </a:r>
            <a:r>
              <a:rPr lang="en-US" dirty="0"/>
              <a:t>Selection of persons to be interviewed</a:t>
            </a:r>
            <a:endParaRPr lang="de-AT" dirty="0"/>
          </a:p>
          <a:p>
            <a:pPr lvl="1"/>
            <a:r>
              <a:rPr lang="de-AT" b="1" dirty="0"/>
              <a:t>Survey </a:t>
            </a:r>
            <a:r>
              <a:rPr lang="de-AT" b="1" dirty="0" err="1"/>
              <a:t>technique</a:t>
            </a:r>
            <a:r>
              <a:rPr lang="de-AT" b="1" dirty="0"/>
              <a:t>: </a:t>
            </a:r>
            <a:r>
              <a:rPr lang="en-US" dirty="0"/>
              <a:t>Selection of a suitable survey technique</a:t>
            </a:r>
            <a:br>
              <a:rPr lang="en-US" dirty="0"/>
            </a:br>
            <a:r>
              <a:rPr lang="en-US" dirty="0"/>
              <a:t> for the survey topic</a:t>
            </a:r>
            <a:endParaRPr lang="de-AT"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912"/>
          <a:stretch/>
        </p:blipFill>
        <p:spPr bwMode="auto">
          <a:xfrm>
            <a:off x="8878212" y="4023543"/>
            <a:ext cx="2617787" cy="1924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umsplatzhalter 3">
            <a:extLst>
              <a:ext uri="{FF2B5EF4-FFF2-40B4-BE49-F238E27FC236}">
                <a16:creationId xmlns:a16="http://schemas.microsoft.com/office/drawing/2014/main" id="{C7A2C839-A950-2374-21BA-5F54E0EA454A}"/>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584FE3B6-3605-9066-40BB-85F8865131B3}"/>
              </a:ext>
            </a:extLst>
          </p:cNvPr>
          <p:cNvSpPr>
            <a:spLocks noGrp="1"/>
          </p:cNvSpPr>
          <p:nvPr>
            <p:ph type="ftr" sz="quarter" idx="11"/>
          </p:nvPr>
        </p:nvSpPr>
        <p:spPr/>
        <p:txBody>
          <a:bodyPr/>
          <a:lstStyle/>
          <a:p>
            <a:r>
              <a:rPr lang="de-DE"/>
              <a:t>KMH | IL Scientific Method</a:t>
            </a:r>
            <a:endParaRPr lang="de-DE" dirty="0"/>
          </a:p>
        </p:txBody>
      </p:sp>
      <p:sp>
        <p:nvSpPr>
          <p:cNvPr id="7" name="Foliennummernplatzhalter 6">
            <a:extLst>
              <a:ext uri="{FF2B5EF4-FFF2-40B4-BE49-F238E27FC236}">
                <a16:creationId xmlns:a16="http://schemas.microsoft.com/office/drawing/2014/main" id="{64C1586F-C1B3-3ED9-E455-38F8B32C8851}"/>
              </a:ext>
            </a:extLst>
          </p:cNvPr>
          <p:cNvSpPr>
            <a:spLocks noGrp="1"/>
          </p:cNvSpPr>
          <p:nvPr>
            <p:ph type="sldNum" sz="quarter" idx="12"/>
          </p:nvPr>
        </p:nvSpPr>
        <p:spPr/>
        <p:txBody>
          <a:bodyPr/>
          <a:lstStyle/>
          <a:p>
            <a:fld id="{D836C0FE-70CA-4950-82D6-CF602CC2B770}" type="slidenum">
              <a:rPr lang="de-DE" smtClean="0"/>
              <a:t>35</a:t>
            </a:fld>
            <a:endParaRPr lang="de-DE" dirty="0"/>
          </a:p>
        </p:txBody>
      </p:sp>
    </p:spTree>
    <p:extLst>
      <p:ext uri="{BB962C8B-B14F-4D97-AF65-F5344CB8AC3E}">
        <p14:creationId xmlns:p14="http://schemas.microsoft.com/office/powerpoint/2010/main" val="149971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 Sampling</a:t>
            </a:r>
          </a:p>
        </p:txBody>
      </p:sp>
      <p:sp>
        <p:nvSpPr>
          <p:cNvPr id="3" name="Inhaltsplatzhalter 2"/>
          <p:cNvSpPr>
            <a:spLocks noGrp="1"/>
          </p:cNvSpPr>
          <p:nvPr>
            <p:ph idx="1"/>
          </p:nvPr>
        </p:nvSpPr>
        <p:spPr>
          <a:xfrm>
            <a:off x="695324" y="1143000"/>
            <a:ext cx="10800675" cy="5173665"/>
          </a:xfrm>
        </p:spPr>
        <p:txBody>
          <a:bodyPr>
            <a:normAutofit fontScale="92500" lnSpcReduction="20000"/>
          </a:bodyPr>
          <a:lstStyle/>
          <a:p>
            <a:r>
              <a:rPr lang="de-AT" b="1" dirty="0"/>
              <a:t>The "total </a:t>
            </a:r>
            <a:r>
              <a:rPr lang="de-AT" b="1" dirty="0" err="1"/>
              <a:t>survey</a:t>
            </a:r>
            <a:r>
              <a:rPr lang="de-AT" b="1" dirty="0"/>
              <a:t>":</a:t>
            </a:r>
          </a:p>
          <a:p>
            <a:pPr lvl="1"/>
            <a:r>
              <a:rPr lang="de-AT" dirty="0" err="1"/>
              <a:t>For</a:t>
            </a:r>
            <a:r>
              <a:rPr lang="de-AT" dirty="0"/>
              <a:t> </a:t>
            </a:r>
            <a:r>
              <a:rPr lang="de-AT" dirty="0" err="1"/>
              <a:t>small</a:t>
            </a:r>
            <a:r>
              <a:rPr lang="de-AT" dirty="0"/>
              <a:t> </a:t>
            </a:r>
            <a:r>
              <a:rPr lang="de-AT" dirty="0" err="1"/>
              <a:t>populations</a:t>
            </a:r>
            <a:endParaRPr lang="de-AT" dirty="0"/>
          </a:p>
          <a:p>
            <a:r>
              <a:rPr lang="de-AT" b="1" dirty="0" err="1"/>
              <a:t>Deliberate</a:t>
            </a:r>
            <a:r>
              <a:rPr lang="de-AT" b="1" dirty="0"/>
              <a:t> </a:t>
            </a:r>
            <a:r>
              <a:rPr lang="de-AT" b="1" dirty="0" err="1"/>
              <a:t>selection</a:t>
            </a:r>
            <a:r>
              <a:rPr lang="de-AT" b="1" dirty="0"/>
              <a:t>:</a:t>
            </a:r>
          </a:p>
          <a:p>
            <a:pPr lvl="1"/>
            <a:r>
              <a:rPr lang="de-AT" dirty="0"/>
              <a:t>"Gatekeeper"</a:t>
            </a:r>
          </a:p>
          <a:p>
            <a:pPr lvl="1"/>
            <a:r>
              <a:rPr lang="de-AT" dirty="0" err="1"/>
              <a:t>Experts</a:t>
            </a:r>
            <a:endParaRPr lang="de-AT" dirty="0"/>
          </a:p>
          <a:p>
            <a:pPr lvl="1"/>
            <a:r>
              <a:rPr lang="de-AT" dirty="0"/>
              <a:t>Max/min </a:t>
            </a:r>
            <a:r>
              <a:rPr lang="de-AT" dirty="0" err="1"/>
              <a:t>Contrast</a:t>
            </a:r>
            <a:endParaRPr lang="de-AT" dirty="0"/>
          </a:p>
          <a:p>
            <a:pPr lvl="1"/>
            <a:r>
              <a:rPr lang="de-AT" dirty="0"/>
              <a:t>Extreme </a:t>
            </a:r>
            <a:r>
              <a:rPr lang="de-AT" dirty="0" err="1"/>
              <a:t>cases</a:t>
            </a:r>
            <a:endParaRPr lang="de-AT" dirty="0"/>
          </a:p>
          <a:p>
            <a:pPr lvl="1"/>
            <a:r>
              <a:rPr lang="de-AT" dirty="0"/>
              <a:t>"</a:t>
            </a:r>
            <a:r>
              <a:rPr lang="de-AT" dirty="0" err="1"/>
              <a:t>Typical</a:t>
            </a:r>
            <a:r>
              <a:rPr lang="de-AT" dirty="0"/>
              <a:t>" </a:t>
            </a:r>
            <a:r>
              <a:rPr lang="de-AT" dirty="0" err="1"/>
              <a:t>cases</a:t>
            </a:r>
            <a:endParaRPr lang="de-AT" dirty="0"/>
          </a:p>
          <a:p>
            <a:r>
              <a:rPr lang="de-AT" b="1" dirty="0" err="1"/>
              <a:t>Snowball</a:t>
            </a:r>
            <a:r>
              <a:rPr lang="de-AT" b="1" dirty="0"/>
              <a:t> </a:t>
            </a:r>
            <a:r>
              <a:rPr lang="de-AT" b="1" dirty="0" err="1"/>
              <a:t>method</a:t>
            </a:r>
            <a:r>
              <a:rPr lang="de-AT" b="1" dirty="0"/>
              <a:t>:</a:t>
            </a:r>
          </a:p>
          <a:p>
            <a:pPr lvl="1"/>
            <a:r>
              <a:rPr lang="en-US" dirty="0"/>
              <a:t>Ask interviewees about other people to be interviewed</a:t>
            </a:r>
            <a:endParaRPr lang="de-AT" sz="200" dirty="0"/>
          </a:p>
          <a:p>
            <a:pPr marL="0" indent="0">
              <a:buNone/>
            </a:pPr>
            <a:r>
              <a:rPr lang="de-AT" sz="2800" b="1" dirty="0">
                <a:solidFill>
                  <a:srgbClr val="E37823"/>
                </a:solidFill>
              </a:rPr>
              <a:t>→ </a:t>
            </a:r>
            <a:r>
              <a:rPr lang="de-AT" sz="2800" b="1" dirty="0" err="1">
                <a:solidFill>
                  <a:srgbClr val="E37823"/>
                </a:solidFill>
              </a:rPr>
              <a:t>no</a:t>
            </a:r>
            <a:r>
              <a:rPr lang="de-AT" sz="2800" b="1" dirty="0">
                <a:solidFill>
                  <a:srgbClr val="E37823"/>
                </a:solidFill>
              </a:rPr>
              <a:t> </a:t>
            </a:r>
            <a:r>
              <a:rPr lang="de-AT" sz="2800" b="1" dirty="0" err="1">
                <a:solidFill>
                  <a:srgbClr val="E37823"/>
                </a:solidFill>
              </a:rPr>
              <a:t>representativeness</a:t>
            </a:r>
            <a:r>
              <a:rPr lang="de-AT" sz="2800" b="1" dirty="0">
                <a:solidFill>
                  <a:srgbClr val="E37823"/>
                </a:solidFill>
              </a:rPr>
              <a:t>: „</a:t>
            </a:r>
            <a:r>
              <a:rPr lang="de-AT" sz="2800" b="1" dirty="0" err="1">
                <a:solidFill>
                  <a:srgbClr val="E37823"/>
                </a:solidFill>
              </a:rPr>
              <a:t>thick</a:t>
            </a:r>
            <a:r>
              <a:rPr lang="de-AT" sz="2800" b="1" dirty="0">
                <a:solidFill>
                  <a:srgbClr val="E37823"/>
                </a:solidFill>
              </a:rPr>
              <a:t>" </a:t>
            </a:r>
            <a:r>
              <a:rPr lang="de-AT" sz="2800" b="1" dirty="0" err="1">
                <a:solidFill>
                  <a:srgbClr val="E37823"/>
                </a:solidFill>
              </a:rPr>
              <a:t>description</a:t>
            </a:r>
            <a:r>
              <a:rPr lang="de-AT" sz="2800" b="1" dirty="0">
                <a:solidFill>
                  <a:srgbClr val="E37823"/>
                </a:solidFill>
              </a:rPr>
              <a:t> = </a:t>
            </a:r>
            <a:r>
              <a:rPr lang="de-AT" sz="2800" b="1" dirty="0" err="1">
                <a:solidFill>
                  <a:srgbClr val="E37823"/>
                </a:solidFill>
              </a:rPr>
              <a:t>cancellation</a:t>
            </a:r>
            <a:r>
              <a:rPr lang="de-AT" sz="2800" b="1" dirty="0">
                <a:solidFill>
                  <a:srgbClr val="E37823"/>
                </a:solidFill>
              </a:rPr>
              <a:t> </a:t>
            </a:r>
            <a:r>
              <a:rPr lang="de-AT" sz="2800" b="1" dirty="0" err="1">
                <a:solidFill>
                  <a:srgbClr val="E37823"/>
                </a:solidFill>
              </a:rPr>
              <a:t>criterion</a:t>
            </a:r>
            <a:endParaRPr lang="de-AT" sz="2800" b="1" dirty="0">
              <a:solidFill>
                <a:srgbClr val="E37823"/>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4540" y="1391940"/>
            <a:ext cx="3905323" cy="268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umsplatzhalter 4">
            <a:extLst>
              <a:ext uri="{FF2B5EF4-FFF2-40B4-BE49-F238E27FC236}">
                <a16:creationId xmlns:a16="http://schemas.microsoft.com/office/drawing/2014/main" id="{B7600967-B780-14BB-C717-97FE3C527ADF}"/>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37D5B7D5-BABD-8A29-6A36-657A57B5D9CF}"/>
              </a:ext>
            </a:extLst>
          </p:cNvPr>
          <p:cNvSpPr>
            <a:spLocks noGrp="1"/>
          </p:cNvSpPr>
          <p:nvPr>
            <p:ph type="ftr" sz="quarter" idx="11"/>
          </p:nvPr>
        </p:nvSpPr>
        <p:spPr/>
        <p:txBody>
          <a:bodyPr/>
          <a:lstStyle/>
          <a:p>
            <a:r>
              <a:rPr lang="de-DE"/>
              <a:t>KMH | IL Scientific Method</a:t>
            </a:r>
            <a:endParaRPr lang="de-DE" dirty="0"/>
          </a:p>
        </p:txBody>
      </p:sp>
      <p:sp>
        <p:nvSpPr>
          <p:cNvPr id="7" name="Foliennummernplatzhalter 6">
            <a:extLst>
              <a:ext uri="{FF2B5EF4-FFF2-40B4-BE49-F238E27FC236}">
                <a16:creationId xmlns:a16="http://schemas.microsoft.com/office/drawing/2014/main" id="{E6041349-952E-04E7-3525-09A687F2AFC2}"/>
              </a:ext>
            </a:extLst>
          </p:cNvPr>
          <p:cNvSpPr>
            <a:spLocks noGrp="1"/>
          </p:cNvSpPr>
          <p:nvPr>
            <p:ph type="sldNum" sz="quarter" idx="12"/>
          </p:nvPr>
        </p:nvSpPr>
        <p:spPr/>
        <p:txBody>
          <a:bodyPr/>
          <a:lstStyle/>
          <a:p>
            <a:fld id="{D836C0FE-70CA-4950-82D6-CF602CC2B770}" type="slidenum">
              <a:rPr lang="de-DE" smtClean="0"/>
              <a:t>36</a:t>
            </a:fld>
            <a:endParaRPr lang="de-DE" dirty="0"/>
          </a:p>
        </p:txBody>
      </p:sp>
    </p:spTree>
    <p:extLst>
      <p:ext uri="{BB962C8B-B14F-4D97-AF65-F5344CB8AC3E}">
        <p14:creationId xmlns:p14="http://schemas.microsoft.com/office/powerpoint/2010/main" val="203921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Digression: </a:t>
            </a:r>
            <a:br>
              <a:rPr lang="en-US" dirty="0"/>
            </a:br>
            <a:r>
              <a:rPr lang="en-US" dirty="0"/>
              <a:t>How many interviews do you need?</a:t>
            </a:r>
            <a:endParaRPr lang="de-AT" dirty="0"/>
          </a:p>
        </p:txBody>
      </p:sp>
      <p:sp>
        <p:nvSpPr>
          <p:cNvPr id="69" name="Inhaltsplatzhalter 68"/>
          <p:cNvSpPr>
            <a:spLocks noGrp="1"/>
          </p:cNvSpPr>
          <p:nvPr>
            <p:ph idx="1"/>
          </p:nvPr>
        </p:nvSpPr>
        <p:spPr>
          <a:xfrm>
            <a:off x="695325" y="1556793"/>
            <a:ext cx="6797676" cy="4607472"/>
          </a:xfrm>
        </p:spPr>
        <p:txBody>
          <a:bodyPr anchor="ctr"/>
          <a:lstStyle/>
          <a:p>
            <a:pPr>
              <a:spcBef>
                <a:spcPts val="600"/>
              </a:spcBef>
              <a:spcAft>
                <a:spcPts val="200"/>
              </a:spcAft>
            </a:pPr>
            <a:r>
              <a:rPr lang="de-AT" b="1" dirty="0" err="1">
                <a:solidFill>
                  <a:prstClr val="black"/>
                </a:solidFill>
              </a:rPr>
              <a:t>Basically</a:t>
            </a:r>
            <a:r>
              <a:rPr lang="de-AT" b="1" dirty="0">
                <a:solidFill>
                  <a:prstClr val="black"/>
                </a:solidFill>
              </a:rPr>
              <a:t>: </a:t>
            </a:r>
            <a:r>
              <a:rPr lang="en-US" dirty="0">
                <a:solidFill>
                  <a:prstClr val="black"/>
                </a:solidFill>
              </a:rPr>
              <a:t>number of interviews = f(research question)</a:t>
            </a:r>
            <a:endParaRPr lang="de-AT" dirty="0">
              <a:solidFill>
                <a:prstClr val="black"/>
              </a:solidFill>
            </a:endParaRPr>
          </a:p>
          <a:p>
            <a:pPr lvl="1">
              <a:spcAft>
                <a:spcPts val="200"/>
              </a:spcAft>
            </a:pPr>
            <a:r>
              <a:rPr lang="de-AT" b="1" dirty="0">
                <a:solidFill>
                  <a:prstClr val="black"/>
                </a:solidFill>
              </a:rPr>
              <a:t>„</a:t>
            </a:r>
            <a:r>
              <a:rPr lang="de-AT" b="1" dirty="0" err="1">
                <a:solidFill>
                  <a:prstClr val="black"/>
                </a:solidFill>
              </a:rPr>
              <a:t>Thick</a:t>
            </a:r>
            <a:r>
              <a:rPr lang="de-AT" b="1" dirty="0">
                <a:solidFill>
                  <a:prstClr val="black"/>
                </a:solidFill>
              </a:rPr>
              <a:t> </a:t>
            </a:r>
            <a:r>
              <a:rPr lang="de-AT" b="1" dirty="0" err="1">
                <a:solidFill>
                  <a:prstClr val="black"/>
                </a:solidFill>
              </a:rPr>
              <a:t>description</a:t>
            </a:r>
            <a:r>
              <a:rPr lang="de-AT" b="1" dirty="0">
                <a:solidFill>
                  <a:prstClr val="black"/>
                </a:solidFill>
              </a:rPr>
              <a:t>": </a:t>
            </a:r>
            <a:br>
              <a:rPr lang="de-AT" b="1" dirty="0">
                <a:solidFill>
                  <a:prstClr val="black"/>
                </a:solidFill>
              </a:rPr>
            </a:br>
            <a:r>
              <a:rPr lang="en-US" dirty="0">
                <a:solidFill>
                  <a:prstClr val="black"/>
                </a:solidFill>
              </a:rPr>
              <a:t>new material 👉 no new description nor interpretation</a:t>
            </a:r>
            <a:endParaRPr lang="de-AT" dirty="0"/>
          </a:p>
          <a:p>
            <a:pPr>
              <a:spcBef>
                <a:spcPts val="600"/>
              </a:spcBef>
              <a:spcAft>
                <a:spcPts val="200"/>
              </a:spcAft>
            </a:pPr>
            <a:r>
              <a:rPr lang="de-AT" b="1" dirty="0" err="1"/>
              <a:t>Pragmatic</a:t>
            </a:r>
            <a:r>
              <a:rPr lang="de-AT" b="1" dirty="0"/>
              <a:t>: </a:t>
            </a:r>
            <a:r>
              <a:rPr lang="de-AT" dirty="0" err="1"/>
              <a:t>dependent</a:t>
            </a:r>
            <a:r>
              <a:rPr lang="de-AT" dirty="0"/>
              <a:t> on</a:t>
            </a:r>
          </a:p>
          <a:p>
            <a:pPr lvl="1">
              <a:spcBef>
                <a:spcPts val="600"/>
              </a:spcBef>
              <a:spcAft>
                <a:spcPts val="200"/>
              </a:spcAft>
            </a:pPr>
            <a:r>
              <a:rPr lang="en-US" dirty="0"/>
              <a:t>Resources: time, money &amp; personnel</a:t>
            </a:r>
          </a:p>
          <a:p>
            <a:pPr lvl="1">
              <a:spcBef>
                <a:spcPts val="600"/>
              </a:spcBef>
              <a:spcAft>
                <a:spcPts val="200"/>
              </a:spcAft>
            </a:pPr>
            <a:r>
              <a:rPr lang="en-US" dirty="0"/>
              <a:t>Who do I want to investigate (= object of investigation)</a:t>
            </a:r>
            <a:endParaRPr lang="de-AT" dirty="0"/>
          </a:p>
          <a:p>
            <a:pPr>
              <a:spcBef>
                <a:spcPts val="600"/>
              </a:spcBef>
              <a:spcAft>
                <a:spcPts val="400"/>
              </a:spcAft>
            </a:pPr>
            <a:r>
              <a:rPr lang="de-AT" b="1" dirty="0"/>
              <a:t>Rough </a:t>
            </a:r>
            <a:r>
              <a:rPr lang="de-AT" b="1" dirty="0" err="1"/>
              <a:t>estimate</a:t>
            </a:r>
            <a:r>
              <a:rPr lang="de-AT" b="1" dirty="0"/>
              <a:t> (</a:t>
            </a:r>
            <a:r>
              <a:rPr lang="de-AT" b="1" dirty="0" err="1"/>
              <a:t>MSc</a:t>
            </a:r>
            <a:r>
              <a:rPr lang="de-AT" b="1" dirty="0"/>
              <a:t>.): </a:t>
            </a:r>
            <a:r>
              <a:rPr lang="de-AT" dirty="0"/>
              <a:t>~ 10 </a:t>
            </a:r>
            <a:r>
              <a:rPr lang="de-AT" dirty="0" err="1"/>
              <a:t>interviews</a:t>
            </a:r>
            <a:endParaRPr lang="de-AT" dirty="0"/>
          </a:p>
        </p:txBody>
      </p:sp>
      <p:pic>
        <p:nvPicPr>
          <p:cNvPr id="2052"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53186" y="906610"/>
            <a:ext cx="2834583" cy="5200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umsplatzhalter 2">
            <a:extLst>
              <a:ext uri="{FF2B5EF4-FFF2-40B4-BE49-F238E27FC236}">
                <a16:creationId xmlns:a16="http://schemas.microsoft.com/office/drawing/2014/main" id="{E0E4014A-4631-54E1-638D-F673A3934BF2}"/>
              </a:ext>
            </a:extLst>
          </p:cNvPr>
          <p:cNvSpPr>
            <a:spLocks noGrp="1"/>
          </p:cNvSpPr>
          <p:nvPr>
            <p:ph type="dt" sz="half" idx="10"/>
          </p:nvPr>
        </p:nvSpPr>
        <p:spPr/>
        <p:txBody>
          <a:bodyPr/>
          <a:lstStyle/>
          <a:p>
            <a:endParaRPr lang="de-DE" dirty="0"/>
          </a:p>
        </p:txBody>
      </p:sp>
      <p:sp>
        <p:nvSpPr>
          <p:cNvPr id="5" name="Fußzeilenplatzhalter 4">
            <a:extLst>
              <a:ext uri="{FF2B5EF4-FFF2-40B4-BE49-F238E27FC236}">
                <a16:creationId xmlns:a16="http://schemas.microsoft.com/office/drawing/2014/main" id="{02E67D58-FD1D-3C8F-D363-5F6A668B95D5}"/>
              </a:ext>
            </a:extLst>
          </p:cNvPr>
          <p:cNvSpPr>
            <a:spLocks noGrp="1"/>
          </p:cNvSpPr>
          <p:nvPr>
            <p:ph type="ftr" sz="quarter" idx="11"/>
          </p:nvPr>
        </p:nvSpPr>
        <p:spPr/>
        <p:txBody>
          <a:bodyPr/>
          <a:lstStyle/>
          <a:p>
            <a:r>
              <a:rPr lang="de-DE"/>
              <a:t>KMH | IL Scientific Method</a:t>
            </a:r>
            <a:endParaRPr lang="de-DE" dirty="0"/>
          </a:p>
        </p:txBody>
      </p:sp>
      <p:sp>
        <p:nvSpPr>
          <p:cNvPr id="6" name="Foliennummernplatzhalter 5">
            <a:extLst>
              <a:ext uri="{FF2B5EF4-FFF2-40B4-BE49-F238E27FC236}">
                <a16:creationId xmlns:a16="http://schemas.microsoft.com/office/drawing/2014/main" id="{CCF5675A-2882-869A-00F8-7C7EC3CBE52A}"/>
              </a:ext>
            </a:extLst>
          </p:cNvPr>
          <p:cNvSpPr>
            <a:spLocks noGrp="1"/>
          </p:cNvSpPr>
          <p:nvPr>
            <p:ph type="sldNum" sz="quarter" idx="12"/>
          </p:nvPr>
        </p:nvSpPr>
        <p:spPr/>
        <p:txBody>
          <a:bodyPr/>
          <a:lstStyle/>
          <a:p>
            <a:fld id="{D836C0FE-70CA-4950-82D6-CF602CC2B770}" type="slidenum">
              <a:rPr lang="de-DE" smtClean="0"/>
              <a:t>37</a:t>
            </a:fld>
            <a:endParaRPr lang="de-DE" dirty="0"/>
          </a:p>
        </p:txBody>
      </p:sp>
    </p:spTree>
    <p:extLst>
      <p:ext uri="{BB962C8B-B14F-4D97-AF65-F5344CB8AC3E}">
        <p14:creationId xmlns:p14="http://schemas.microsoft.com/office/powerpoint/2010/main" val="151072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F1DF29B-E850-C938-A68F-0B6F70A3DB6B}"/>
              </a:ext>
            </a:extLst>
          </p:cNvPr>
          <p:cNvSpPr>
            <a:spLocks noGrp="1"/>
          </p:cNvSpPr>
          <p:nvPr>
            <p:ph type="sldNum" sz="quarter" idx="12"/>
          </p:nvPr>
        </p:nvSpPr>
        <p:spPr/>
        <p:txBody>
          <a:bodyPr/>
          <a:lstStyle/>
          <a:p>
            <a:fld id="{D836C0FE-70CA-4950-82D6-CF602CC2B770}" type="slidenum">
              <a:rPr lang="de-DE" smtClean="0"/>
              <a:t>38</a:t>
            </a:fld>
            <a:endParaRPr lang="de-DE" dirty="0"/>
          </a:p>
        </p:txBody>
      </p:sp>
      <p:sp>
        <p:nvSpPr>
          <p:cNvPr id="3" name="Titel 2">
            <a:extLst>
              <a:ext uri="{FF2B5EF4-FFF2-40B4-BE49-F238E27FC236}">
                <a16:creationId xmlns:a16="http://schemas.microsoft.com/office/drawing/2014/main" id="{01762546-8CB7-C85F-6D0C-30AC35A44A11}"/>
              </a:ext>
            </a:extLst>
          </p:cNvPr>
          <p:cNvSpPr>
            <a:spLocks noGrp="1"/>
          </p:cNvSpPr>
          <p:nvPr>
            <p:ph type="title"/>
          </p:nvPr>
        </p:nvSpPr>
        <p:spPr/>
        <p:txBody>
          <a:bodyPr/>
          <a:lstStyle/>
          <a:p>
            <a:r>
              <a:rPr lang="en-US" dirty="0"/>
              <a:t>Digression: “Thick Description”?</a:t>
            </a:r>
            <a:endParaRPr lang="en-GB" dirty="0"/>
          </a:p>
        </p:txBody>
      </p:sp>
      <p:sp>
        <p:nvSpPr>
          <p:cNvPr id="4" name="Inhaltsplatzhalter 3">
            <a:extLst>
              <a:ext uri="{FF2B5EF4-FFF2-40B4-BE49-F238E27FC236}">
                <a16:creationId xmlns:a16="http://schemas.microsoft.com/office/drawing/2014/main" id="{683C6D6A-CF92-703D-368F-ED3A1ABFDCED}"/>
              </a:ext>
            </a:extLst>
          </p:cNvPr>
          <p:cNvSpPr>
            <a:spLocks noGrp="1"/>
          </p:cNvSpPr>
          <p:nvPr>
            <p:ph idx="1"/>
          </p:nvPr>
        </p:nvSpPr>
        <p:spPr>
          <a:xfrm>
            <a:off x="695324" y="1014413"/>
            <a:ext cx="10800675" cy="5149852"/>
          </a:xfrm>
        </p:spPr>
        <p:txBody>
          <a:bodyPr>
            <a:normAutofit/>
          </a:bodyPr>
          <a:lstStyle/>
          <a:p>
            <a:r>
              <a:rPr lang="en-US" b="1" dirty="0"/>
              <a:t>Rich Context:</a:t>
            </a:r>
            <a:r>
              <a:rPr lang="en-US" dirty="0"/>
              <a:t> Explains the setting, participants, and circumstances in detail, helping the reader understand the environment in which the phenomenon occurs</a:t>
            </a:r>
          </a:p>
          <a:p>
            <a:r>
              <a:rPr lang="en-US" b="1" dirty="0"/>
              <a:t>Multiple Perspectives:</a:t>
            </a:r>
            <a:r>
              <a:rPr lang="en-US" dirty="0"/>
              <a:t> Incorporates diverse viewpoints and experiences to capture the complexity of the situation</a:t>
            </a:r>
          </a:p>
          <a:p>
            <a:r>
              <a:rPr lang="en-US" b="1" dirty="0"/>
              <a:t>Meaning and Interpretation:</a:t>
            </a:r>
            <a:r>
              <a:rPr lang="en-US" dirty="0"/>
              <a:t> Goes beyond describing "what happened" to explore "why" and "how" events and </a:t>
            </a:r>
            <a:r>
              <a:rPr lang="en-US" dirty="0" err="1"/>
              <a:t>behaviours</a:t>
            </a:r>
            <a:r>
              <a:rPr lang="en-US" dirty="0"/>
              <a:t> hold particular meanings for participants</a:t>
            </a:r>
          </a:p>
          <a:p>
            <a:r>
              <a:rPr lang="en-US" b="1" dirty="0"/>
              <a:t>Layered Analysis:</a:t>
            </a:r>
            <a:r>
              <a:rPr lang="en-US" dirty="0"/>
              <a:t> Links empirical observations to theoretical insights, showing how the data connects to broader social or cultural contexts</a:t>
            </a:r>
          </a:p>
          <a:p>
            <a:r>
              <a:rPr lang="en-US" b="1" dirty="0">
                <a:solidFill>
                  <a:schemeClr val="tx2"/>
                </a:solidFill>
              </a:rPr>
              <a:t>Grounded in Data:</a:t>
            </a:r>
            <a:r>
              <a:rPr lang="en-US" dirty="0">
                <a:solidFill>
                  <a:schemeClr val="tx2"/>
                </a:solidFill>
              </a:rPr>
              <a:t> </a:t>
            </a:r>
            <a:r>
              <a:rPr lang="en-US" dirty="0"/>
              <a:t>Stays faithful to the principles of grounded theory by basing interpretations and descriptions directly on empirical data.</a:t>
            </a:r>
            <a:r>
              <a:rPr lang="en-GB" dirty="0"/>
              <a:t> </a:t>
            </a:r>
          </a:p>
        </p:txBody>
      </p:sp>
      <p:sp>
        <p:nvSpPr>
          <p:cNvPr id="5" name="Datumsplatzhalter 4">
            <a:extLst>
              <a:ext uri="{FF2B5EF4-FFF2-40B4-BE49-F238E27FC236}">
                <a16:creationId xmlns:a16="http://schemas.microsoft.com/office/drawing/2014/main" id="{C3EE5825-8487-3CDC-A4AB-A4E6335523D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A6515B97-7ECC-421E-7549-526AB034D8FB}"/>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2071343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B150246-10C4-FD25-4ED4-5E83F08A0D62}"/>
              </a:ext>
            </a:extLst>
          </p:cNvPr>
          <p:cNvSpPr>
            <a:spLocks noGrp="1"/>
          </p:cNvSpPr>
          <p:nvPr>
            <p:ph type="sldNum" sz="quarter" idx="12"/>
          </p:nvPr>
        </p:nvSpPr>
        <p:spPr/>
        <p:txBody>
          <a:bodyPr/>
          <a:lstStyle/>
          <a:p>
            <a:fld id="{D836C0FE-70CA-4950-82D6-CF602CC2B770}" type="slidenum">
              <a:rPr lang="de-DE" smtClean="0"/>
              <a:t>39</a:t>
            </a:fld>
            <a:endParaRPr lang="de-DE" dirty="0"/>
          </a:p>
        </p:txBody>
      </p:sp>
      <p:sp>
        <p:nvSpPr>
          <p:cNvPr id="3" name="Titel 2">
            <a:extLst>
              <a:ext uri="{FF2B5EF4-FFF2-40B4-BE49-F238E27FC236}">
                <a16:creationId xmlns:a16="http://schemas.microsoft.com/office/drawing/2014/main" id="{C79DB845-F9E7-1354-2AF1-B08BB5DDEEB3}"/>
              </a:ext>
            </a:extLst>
          </p:cNvPr>
          <p:cNvSpPr>
            <a:spLocks noGrp="1"/>
          </p:cNvSpPr>
          <p:nvPr>
            <p:ph type="title"/>
          </p:nvPr>
        </p:nvSpPr>
        <p:spPr/>
        <p:txBody>
          <a:bodyPr/>
          <a:lstStyle/>
          <a:p>
            <a:r>
              <a:rPr lang="en-GB" dirty="0"/>
              <a:t>Types of qualitative Interviews</a:t>
            </a:r>
          </a:p>
        </p:txBody>
      </p:sp>
      <p:sp>
        <p:nvSpPr>
          <p:cNvPr id="5" name="Datumsplatzhalter 4">
            <a:extLst>
              <a:ext uri="{FF2B5EF4-FFF2-40B4-BE49-F238E27FC236}">
                <a16:creationId xmlns:a16="http://schemas.microsoft.com/office/drawing/2014/main" id="{37B13C92-3418-9603-3DAD-D888A5C75B83}"/>
              </a:ext>
            </a:extLst>
          </p:cNvPr>
          <p:cNvSpPr>
            <a:spLocks noGrp="1"/>
          </p:cNvSpPr>
          <p:nvPr>
            <p:ph type="dt" sz="half" idx="10"/>
          </p:nvPr>
        </p:nvSpPr>
        <p:spPr/>
        <p:txBody>
          <a:bodyPr/>
          <a:lstStyle/>
          <a:p>
            <a:r>
              <a:rPr lang="de-DE"/>
              <a:t>(adapted from: Flick et al. 1995:159)</a:t>
            </a:r>
            <a:endParaRPr lang="de-DE" dirty="0"/>
          </a:p>
        </p:txBody>
      </p:sp>
      <p:sp>
        <p:nvSpPr>
          <p:cNvPr id="6" name="Fußzeilenplatzhalter 5">
            <a:extLst>
              <a:ext uri="{FF2B5EF4-FFF2-40B4-BE49-F238E27FC236}">
                <a16:creationId xmlns:a16="http://schemas.microsoft.com/office/drawing/2014/main" id="{556FB8DA-E8DC-BE69-B65F-086FFBCE029C}"/>
              </a:ext>
            </a:extLst>
          </p:cNvPr>
          <p:cNvSpPr>
            <a:spLocks noGrp="1"/>
          </p:cNvSpPr>
          <p:nvPr>
            <p:ph type="ftr" sz="quarter" idx="11"/>
          </p:nvPr>
        </p:nvSpPr>
        <p:spPr/>
        <p:txBody>
          <a:bodyPr/>
          <a:lstStyle/>
          <a:p>
            <a:r>
              <a:rPr lang="de-DE"/>
              <a:t>KMH | IL Scientific Method</a:t>
            </a:r>
            <a:endParaRPr lang="de-DE" dirty="0"/>
          </a:p>
        </p:txBody>
      </p:sp>
      <p:pic>
        <p:nvPicPr>
          <p:cNvPr id="10" name="Inhaltsplatzhalter 9">
            <a:extLst>
              <a:ext uri="{FF2B5EF4-FFF2-40B4-BE49-F238E27FC236}">
                <a16:creationId xmlns:a16="http://schemas.microsoft.com/office/drawing/2014/main" id="{98D4D9CF-7BDA-F745-CAD7-814314370F42}"/>
              </a:ext>
            </a:extLst>
          </p:cNvPr>
          <p:cNvPicPr>
            <a:picLocks noGrp="1" noChangeAspect="1"/>
          </p:cNvPicPr>
          <p:nvPr>
            <p:ph idx="1"/>
          </p:nvPr>
        </p:nvPicPr>
        <p:blipFill>
          <a:blip r:embed="rId2"/>
          <a:stretch>
            <a:fillRect/>
          </a:stretch>
        </p:blipFill>
        <p:spPr>
          <a:xfrm>
            <a:off x="1375116" y="1643060"/>
            <a:ext cx="9441768" cy="4264024"/>
          </a:xfrm>
          <a:prstGeom prst="rect">
            <a:avLst/>
          </a:prstGeom>
        </p:spPr>
      </p:pic>
    </p:spTree>
    <p:extLst>
      <p:ext uri="{BB962C8B-B14F-4D97-AF65-F5344CB8AC3E}">
        <p14:creationId xmlns:p14="http://schemas.microsoft.com/office/powerpoint/2010/main" val="4180380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C71BE61-9295-1BC4-F364-04C4A0F80B59}"/>
              </a:ext>
            </a:extLst>
          </p:cNvPr>
          <p:cNvSpPr>
            <a:spLocks noGrp="1"/>
          </p:cNvSpPr>
          <p:nvPr>
            <p:ph type="title"/>
          </p:nvPr>
        </p:nvSpPr>
        <p:spPr/>
        <p:txBody>
          <a:bodyPr/>
          <a:lstStyle/>
          <a:p>
            <a:r>
              <a:rPr lang="en-GB" dirty="0"/>
              <a:t>Gathering quantitative </a:t>
            </a:r>
            <a:br>
              <a:rPr lang="en-GB" dirty="0"/>
            </a:br>
            <a:r>
              <a:rPr lang="en-GB" dirty="0"/>
              <a:t>Data</a:t>
            </a:r>
          </a:p>
        </p:txBody>
      </p:sp>
      <p:sp>
        <p:nvSpPr>
          <p:cNvPr id="2" name="Foliennummernplatzhalter 1">
            <a:extLst>
              <a:ext uri="{FF2B5EF4-FFF2-40B4-BE49-F238E27FC236}">
                <a16:creationId xmlns:a16="http://schemas.microsoft.com/office/drawing/2014/main" id="{C997D1EF-4392-2959-9901-0BC510B77BEF}"/>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4</a:t>
            </a:fld>
            <a:endParaRPr lang="en-GB" dirty="0"/>
          </a:p>
        </p:txBody>
      </p:sp>
      <p:sp>
        <p:nvSpPr>
          <p:cNvPr id="6" name="Fußzeilenplatzhalter 5">
            <a:extLst>
              <a:ext uri="{FF2B5EF4-FFF2-40B4-BE49-F238E27FC236}">
                <a16:creationId xmlns:a16="http://schemas.microsoft.com/office/drawing/2014/main" id="{3C494305-6E21-9A94-AC3B-17EA2452C99D}"/>
              </a:ext>
            </a:extLst>
          </p:cNvPr>
          <p:cNvSpPr>
            <a:spLocks noGrp="1"/>
          </p:cNvSpPr>
          <p:nvPr>
            <p:ph type="ftr" sz="quarter" idx="4294967295"/>
          </p:nvPr>
        </p:nvSpPr>
        <p:spPr>
          <a:xfrm>
            <a:off x="0" y="6438900"/>
            <a:ext cx="5113338" cy="144463"/>
          </a:xfrm>
        </p:spPr>
        <p:txBody>
          <a:bodyPr/>
          <a:lstStyle/>
          <a:p>
            <a:r>
              <a:rPr lang="en-GB" dirty="0"/>
              <a:t>KMH | IL Scientific Method</a:t>
            </a:r>
          </a:p>
        </p:txBody>
      </p:sp>
    </p:spTree>
    <p:extLst>
      <p:ext uri="{BB962C8B-B14F-4D97-AF65-F5344CB8AC3E}">
        <p14:creationId xmlns:p14="http://schemas.microsoft.com/office/powerpoint/2010/main" val="3513970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clrChange>
              <a:clrFrom>
                <a:srgbClr val="FCFCFA"/>
              </a:clrFrom>
              <a:clrTo>
                <a:srgbClr val="FCFCFA">
                  <a:alpha val="0"/>
                </a:srgbClr>
              </a:clrTo>
            </a:clrChange>
            <a:extLst>
              <a:ext uri="{28A0092B-C50C-407E-A947-70E740481C1C}">
                <a14:useLocalDpi xmlns:a14="http://schemas.microsoft.com/office/drawing/2010/main" val="0"/>
              </a:ext>
            </a:extLst>
          </a:blip>
          <a:srcRect/>
          <a:stretch>
            <a:fillRect/>
          </a:stretch>
        </p:blipFill>
        <p:spPr bwMode="auto">
          <a:xfrm>
            <a:off x="9012324" y="3896474"/>
            <a:ext cx="2646075" cy="213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AT" dirty="0"/>
              <a:t>The </a:t>
            </a:r>
            <a:r>
              <a:rPr lang="de-AT" dirty="0" err="1"/>
              <a:t>episodic</a:t>
            </a:r>
            <a:r>
              <a:rPr lang="de-AT" dirty="0"/>
              <a:t> interview</a:t>
            </a:r>
          </a:p>
        </p:txBody>
      </p:sp>
      <p:sp>
        <p:nvSpPr>
          <p:cNvPr id="3" name="Inhaltsplatzhalter 2"/>
          <p:cNvSpPr>
            <a:spLocks noGrp="1"/>
          </p:cNvSpPr>
          <p:nvPr>
            <p:ph idx="1"/>
          </p:nvPr>
        </p:nvSpPr>
        <p:spPr>
          <a:xfrm>
            <a:off x="695324" y="1397264"/>
            <a:ext cx="10800675" cy="4746366"/>
          </a:xfrm>
        </p:spPr>
        <p:txBody>
          <a:bodyPr anchor="ctr">
            <a:normAutofit lnSpcReduction="10000"/>
          </a:bodyPr>
          <a:lstStyle/>
          <a:p>
            <a:pPr marL="0" indent="0">
              <a:lnSpc>
                <a:spcPct val="104000"/>
              </a:lnSpc>
              <a:spcBef>
                <a:spcPts val="600"/>
              </a:spcBef>
              <a:spcAft>
                <a:spcPts val="1200"/>
              </a:spcAft>
              <a:buNone/>
            </a:pPr>
            <a:r>
              <a:rPr lang="de-AT" sz="2400" b="1" dirty="0">
                <a:solidFill>
                  <a:srgbClr val="E37823"/>
                </a:solidFill>
              </a:rPr>
              <a:t>Goal: </a:t>
            </a:r>
            <a:r>
              <a:rPr lang="en-US" sz="2400" b="1" dirty="0"/>
              <a:t>discover regularities and rules on the basis of experience (inductive)</a:t>
            </a:r>
            <a:endParaRPr lang="de-AT" sz="2400" b="1" dirty="0"/>
          </a:p>
          <a:p>
            <a:pPr marL="0" indent="0">
              <a:lnSpc>
                <a:spcPct val="104000"/>
              </a:lnSpc>
              <a:spcBef>
                <a:spcPts val="600"/>
              </a:spcBef>
              <a:spcAft>
                <a:spcPts val="1200"/>
              </a:spcAft>
              <a:buNone/>
            </a:pPr>
            <a:r>
              <a:rPr lang="de-AT" sz="2400" b="1" dirty="0" err="1"/>
              <a:t>Experiences</a:t>
            </a:r>
            <a:r>
              <a:rPr lang="en-US" sz="2400" dirty="0"/>
              <a:t> with objects of investigation are based on</a:t>
            </a:r>
            <a:endParaRPr lang="de-AT" sz="2400" dirty="0"/>
          </a:p>
          <a:p>
            <a:pPr lvl="2">
              <a:lnSpc>
                <a:spcPct val="104000"/>
              </a:lnSpc>
              <a:spcBef>
                <a:spcPts val="600"/>
              </a:spcBef>
              <a:spcAft>
                <a:spcPts val="1200"/>
              </a:spcAft>
            </a:pPr>
            <a:r>
              <a:rPr lang="de-AT" sz="2000" b="1" dirty="0"/>
              <a:t>narrative-</a:t>
            </a:r>
            <a:r>
              <a:rPr lang="de-AT" sz="2000" b="1" dirty="0" err="1"/>
              <a:t>episodic</a:t>
            </a:r>
            <a:r>
              <a:rPr lang="de-AT" sz="2000" b="1" dirty="0"/>
              <a:t> </a:t>
            </a:r>
            <a:r>
              <a:rPr lang="de-AT" sz="2000" b="1" dirty="0" err="1"/>
              <a:t>knowledge</a:t>
            </a:r>
            <a:r>
              <a:rPr lang="de-AT" sz="2000" b="1" dirty="0"/>
              <a:t> </a:t>
            </a:r>
            <a:r>
              <a:rPr lang="de-AT" sz="2000" dirty="0"/>
              <a:t>and</a:t>
            </a:r>
          </a:p>
          <a:p>
            <a:pPr lvl="2">
              <a:lnSpc>
                <a:spcPct val="104000"/>
              </a:lnSpc>
              <a:spcBef>
                <a:spcPts val="600"/>
              </a:spcBef>
              <a:spcAft>
                <a:spcPts val="1200"/>
              </a:spcAft>
            </a:pPr>
            <a:r>
              <a:rPr lang="de-AT" sz="2000" dirty="0" err="1"/>
              <a:t>derived</a:t>
            </a:r>
            <a:r>
              <a:rPr lang="de-AT" sz="2000" dirty="0"/>
              <a:t> </a:t>
            </a:r>
            <a:r>
              <a:rPr lang="de-AT" sz="2000" dirty="0" err="1"/>
              <a:t>from</a:t>
            </a:r>
            <a:r>
              <a:rPr lang="de-AT" sz="2000" dirty="0"/>
              <a:t> </a:t>
            </a:r>
            <a:r>
              <a:rPr lang="de-AT" sz="2000" dirty="0" err="1"/>
              <a:t>this</a:t>
            </a:r>
            <a:r>
              <a:rPr lang="de-AT" sz="2000" dirty="0"/>
              <a:t> </a:t>
            </a:r>
            <a:r>
              <a:rPr lang="de-AT" sz="2000" b="1" dirty="0"/>
              <a:t>"</a:t>
            </a:r>
            <a:r>
              <a:rPr lang="de-AT" sz="2000" b="1" dirty="0" err="1"/>
              <a:t>semantic</a:t>
            </a:r>
            <a:r>
              <a:rPr lang="de-AT" sz="2000" b="1" dirty="0"/>
              <a:t>" </a:t>
            </a:r>
            <a:r>
              <a:rPr lang="de-AT" sz="2000" b="1" dirty="0" err="1"/>
              <a:t>knowledge</a:t>
            </a:r>
            <a:r>
              <a:rPr lang="de-AT" sz="2000" dirty="0"/>
              <a:t>: </a:t>
            </a:r>
            <a:r>
              <a:rPr lang="de-AT" sz="2000" dirty="0" err="1"/>
              <a:t>generalisations</a:t>
            </a:r>
            <a:r>
              <a:rPr lang="de-AT" sz="2000" dirty="0"/>
              <a:t> &amp; </a:t>
            </a:r>
            <a:r>
              <a:rPr lang="de-AT" sz="2000" dirty="0" err="1"/>
              <a:t>abstractions</a:t>
            </a:r>
            <a:endParaRPr lang="de-AT" sz="2000" dirty="0"/>
          </a:p>
          <a:p>
            <a:pPr lvl="1">
              <a:lnSpc>
                <a:spcPct val="104000"/>
              </a:lnSpc>
              <a:spcAft>
                <a:spcPts val="1200"/>
              </a:spcAft>
            </a:pPr>
            <a:r>
              <a:rPr lang="en-US" sz="2400" dirty="0"/>
              <a:t>Interviewer lets interviewee narrate, but also asks "own" questions</a:t>
            </a:r>
            <a:br>
              <a:rPr lang="en-US" sz="2400" dirty="0"/>
            </a:br>
            <a:r>
              <a:rPr lang="en-US" sz="2400" dirty="0"/>
              <a:t>👉</a:t>
            </a:r>
            <a:r>
              <a:rPr lang="en-US" sz="2400" b="1" dirty="0">
                <a:solidFill>
                  <a:srgbClr val="E37823"/>
                </a:solidFill>
              </a:rPr>
              <a:t> Combination of narration &amp; targeted questions</a:t>
            </a:r>
            <a:endParaRPr lang="de-AT" sz="2400" b="1" dirty="0">
              <a:solidFill>
                <a:srgbClr val="E37823"/>
              </a:solidFill>
            </a:endParaRPr>
          </a:p>
          <a:p>
            <a:pPr lvl="2">
              <a:spcAft>
                <a:spcPts val="1200"/>
              </a:spcAft>
            </a:pPr>
            <a:r>
              <a:rPr lang="de-AT" sz="2000" b="1" dirty="0"/>
              <a:t>Guideline</a:t>
            </a:r>
            <a:r>
              <a:rPr lang="de-AT" sz="2000" dirty="0"/>
              <a:t> </a:t>
            </a:r>
            <a:r>
              <a:rPr lang="de-AT" sz="2000" dirty="0" err="1"/>
              <a:t>necessary</a:t>
            </a:r>
            <a:endParaRPr lang="de-AT" sz="2000" dirty="0"/>
          </a:p>
          <a:p>
            <a:pPr lvl="1">
              <a:spcAft>
                <a:spcPts val="1200"/>
              </a:spcAft>
            </a:pPr>
            <a:r>
              <a:rPr lang="de-AT" sz="2400" b="1" dirty="0"/>
              <a:t>Possible </a:t>
            </a:r>
            <a:r>
              <a:rPr lang="de-AT" sz="2400" b="1" dirty="0" err="1"/>
              <a:t>applications</a:t>
            </a:r>
            <a:r>
              <a:rPr lang="de-AT" sz="2400" b="1" dirty="0"/>
              <a:t>:</a:t>
            </a:r>
          </a:p>
          <a:p>
            <a:pPr lvl="2">
              <a:spcAft>
                <a:spcPts val="1200"/>
              </a:spcAft>
            </a:pPr>
            <a:r>
              <a:rPr lang="en-US" sz="2000" dirty="0"/>
              <a:t>Group-specific differences in experiential knowledge</a:t>
            </a:r>
            <a:endParaRPr lang="de-AT" sz="2000" dirty="0"/>
          </a:p>
        </p:txBody>
      </p:sp>
      <p:sp>
        <p:nvSpPr>
          <p:cNvPr id="5" name="Rechteck 4"/>
          <p:cNvSpPr/>
          <p:nvPr/>
        </p:nvSpPr>
        <p:spPr>
          <a:xfrm>
            <a:off x="8040216" y="404664"/>
            <a:ext cx="1944216" cy="864096"/>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defTabSz="457189" fontAlgn="base">
              <a:spcBef>
                <a:spcPct val="0"/>
              </a:spcBef>
              <a:spcAft>
                <a:spcPct val="0"/>
              </a:spcAft>
            </a:pPr>
            <a:endParaRPr lang="de-AT" dirty="0">
              <a:solidFill>
                <a:prstClr val="black"/>
              </a:solidFill>
              <a:latin typeface="Calibri"/>
            </a:endParaRPr>
          </a:p>
        </p:txBody>
      </p:sp>
      <p:sp>
        <p:nvSpPr>
          <p:cNvPr id="6" name="Datumsplatzhalter 5">
            <a:extLst>
              <a:ext uri="{FF2B5EF4-FFF2-40B4-BE49-F238E27FC236}">
                <a16:creationId xmlns:a16="http://schemas.microsoft.com/office/drawing/2014/main" id="{8889A5FC-7356-76EF-E011-987D7061AEB5}"/>
              </a:ext>
            </a:extLst>
          </p:cNvPr>
          <p:cNvSpPr>
            <a:spLocks noGrp="1"/>
          </p:cNvSpPr>
          <p:nvPr>
            <p:ph type="dt" sz="half" idx="10"/>
          </p:nvPr>
        </p:nvSpPr>
        <p:spPr/>
        <p:txBody>
          <a:bodyPr/>
          <a:lstStyle/>
          <a:p>
            <a:endParaRPr lang="de-DE" dirty="0"/>
          </a:p>
        </p:txBody>
      </p:sp>
      <p:sp>
        <p:nvSpPr>
          <p:cNvPr id="7" name="Fußzeilenplatzhalter 6">
            <a:extLst>
              <a:ext uri="{FF2B5EF4-FFF2-40B4-BE49-F238E27FC236}">
                <a16:creationId xmlns:a16="http://schemas.microsoft.com/office/drawing/2014/main" id="{1A153C40-30D9-5686-8258-F0CDB4F589E0}"/>
              </a:ext>
            </a:extLst>
          </p:cNvPr>
          <p:cNvSpPr>
            <a:spLocks noGrp="1"/>
          </p:cNvSpPr>
          <p:nvPr>
            <p:ph type="ftr" sz="quarter" idx="11"/>
          </p:nvPr>
        </p:nvSpPr>
        <p:spPr/>
        <p:txBody>
          <a:bodyPr/>
          <a:lstStyle/>
          <a:p>
            <a:r>
              <a:rPr lang="de-DE"/>
              <a:t>KMH | IL Scientific Method</a:t>
            </a:r>
            <a:endParaRPr lang="de-DE" dirty="0"/>
          </a:p>
        </p:txBody>
      </p:sp>
      <p:sp>
        <p:nvSpPr>
          <p:cNvPr id="8" name="Foliennummernplatzhalter 7">
            <a:extLst>
              <a:ext uri="{FF2B5EF4-FFF2-40B4-BE49-F238E27FC236}">
                <a16:creationId xmlns:a16="http://schemas.microsoft.com/office/drawing/2014/main" id="{4B0013F9-FCBE-A758-E74A-54FDCEA11AE0}"/>
              </a:ext>
            </a:extLst>
          </p:cNvPr>
          <p:cNvSpPr>
            <a:spLocks noGrp="1"/>
          </p:cNvSpPr>
          <p:nvPr>
            <p:ph type="sldNum" sz="quarter" idx="12"/>
          </p:nvPr>
        </p:nvSpPr>
        <p:spPr/>
        <p:txBody>
          <a:bodyPr/>
          <a:lstStyle/>
          <a:p>
            <a:fld id="{D836C0FE-70CA-4950-82D6-CF602CC2B770}" type="slidenum">
              <a:rPr lang="de-DE" smtClean="0"/>
              <a:t>40</a:t>
            </a:fld>
            <a:endParaRPr lang="de-DE" dirty="0"/>
          </a:p>
        </p:txBody>
      </p:sp>
    </p:spTree>
    <p:extLst>
      <p:ext uri="{BB962C8B-B14F-4D97-AF65-F5344CB8AC3E}">
        <p14:creationId xmlns:p14="http://schemas.microsoft.com/office/powerpoint/2010/main" val="353554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B2D8-DCB1-747C-30F0-FB548B819A5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1AB9789-5B5F-C47D-7995-53FE0DCFA5B2}"/>
              </a:ext>
            </a:extLst>
          </p:cNvPr>
          <p:cNvSpPr>
            <a:spLocks noGrp="1"/>
          </p:cNvSpPr>
          <p:nvPr>
            <p:ph type="sldNum" sz="quarter" idx="12"/>
          </p:nvPr>
        </p:nvSpPr>
        <p:spPr/>
        <p:txBody>
          <a:bodyPr/>
          <a:lstStyle/>
          <a:p>
            <a:fld id="{D836C0FE-70CA-4950-82D6-CF602CC2B770}" type="slidenum">
              <a:rPr lang="de-DE" smtClean="0"/>
              <a:t>41</a:t>
            </a:fld>
            <a:endParaRPr lang="de-DE" dirty="0"/>
          </a:p>
        </p:txBody>
      </p:sp>
      <p:sp>
        <p:nvSpPr>
          <p:cNvPr id="3" name="Titel 2">
            <a:extLst>
              <a:ext uri="{FF2B5EF4-FFF2-40B4-BE49-F238E27FC236}">
                <a16:creationId xmlns:a16="http://schemas.microsoft.com/office/drawing/2014/main" id="{033CE2C7-6720-8E96-59CF-E30F64FC1629}"/>
              </a:ext>
            </a:extLst>
          </p:cNvPr>
          <p:cNvSpPr>
            <a:spLocks noGrp="1"/>
          </p:cNvSpPr>
          <p:nvPr>
            <p:ph type="title"/>
          </p:nvPr>
        </p:nvSpPr>
        <p:spPr/>
        <p:txBody>
          <a:bodyPr/>
          <a:lstStyle/>
          <a:p>
            <a:r>
              <a:rPr lang="en-GB" dirty="0"/>
              <a:t>Types of qualitative Interviews</a:t>
            </a:r>
          </a:p>
        </p:txBody>
      </p:sp>
      <p:sp>
        <p:nvSpPr>
          <p:cNvPr id="5" name="Datumsplatzhalter 4">
            <a:extLst>
              <a:ext uri="{FF2B5EF4-FFF2-40B4-BE49-F238E27FC236}">
                <a16:creationId xmlns:a16="http://schemas.microsoft.com/office/drawing/2014/main" id="{BF4F69A0-7119-E434-9646-A2191A721162}"/>
              </a:ext>
            </a:extLst>
          </p:cNvPr>
          <p:cNvSpPr>
            <a:spLocks noGrp="1"/>
          </p:cNvSpPr>
          <p:nvPr>
            <p:ph type="dt" sz="half" idx="10"/>
          </p:nvPr>
        </p:nvSpPr>
        <p:spPr/>
        <p:txBody>
          <a:bodyPr/>
          <a:lstStyle/>
          <a:p>
            <a:r>
              <a:rPr lang="de-DE"/>
              <a:t>(adapted from: Flick et al. 1995:159)</a:t>
            </a:r>
            <a:endParaRPr lang="de-DE" dirty="0"/>
          </a:p>
        </p:txBody>
      </p:sp>
      <p:sp>
        <p:nvSpPr>
          <p:cNvPr id="6" name="Fußzeilenplatzhalter 5">
            <a:extLst>
              <a:ext uri="{FF2B5EF4-FFF2-40B4-BE49-F238E27FC236}">
                <a16:creationId xmlns:a16="http://schemas.microsoft.com/office/drawing/2014/main" id="{5CB652A2-DD22-704F-2893-83978AF9CDBB}"/>
              </a:ext>
            </a:extLst>
          </p:cNvPr>
          <p:cNvSpPr>
            <a:spLocks noGrp="1"/>
          </p:cNvSpPr>
          <p:nvPr>
            <p:ph type="ftr" sz="quarter" idx="11"/>
          </p:nvPr>
        </p:nvSpPr>
        <p:spPr/>
        <p:txBody>
          <a:bodyPr/>
          <a:lstStyle/>
          <a:p>
            <a:r>
              <a:rPr lang="de-DE"/>
              <a:t>KMH | IL Scientific Method</a:t>
            </a:r>
            <a:endParaRPr lang="de-DE" dirty="0"/>
          </a:p>
        </p:txBody>
      </p:sp>
      <p:pic>
        <p:nvPicPr>
          <p:cNvPr id="10" name="Inhaltsplatzhalter 9">
            <a:extLst>
              <a:ext uri="{FF2B5EF4-FFF2-40B4-BE49-F238E27FC236}">
                <a16:creationId xmlns:a16="http://schemas.microsoft.com/office/drawing/2014/main" id="{BF9E4B99-ECCA-44EB-1CE7-5EAB661EE344}"/>
              </a:ext>
            </a:extLst>
          </p:cNvPr>
          <p:cNvPicPr>
            <a:picLocks noGrp="1" noChangeAspect="1"/>
          </p:cNvPicPr>
          <p:nvPr>
            <p:ph idx="1"/>
          </p:nvPr>
        </p:nvPicPr>
        <p:blipFill>
          <a:blip r:embed="rId2"/>
          <a:stretch>
            <a:fillRect/>
          </a:stretch>
        </p:blipFill>
        <p:spPr>
          <a:xfrm>
            <a:off x="1375116" y="1643060"/>
            <a:ext cx="9441768" cy="4264024"/>
          </a:xfrm>
          <a:prstGeom prst="rect">
            <a:avLst/>
          </a:prstGeom>
        </p:spPr>
      </p:pic>
    </p:spTree>
    <p:extLst>
      <p:ext uri="{BB962C8B-B14F-4D97-AF65-F5344CB8AC3E}">
        <p14:creationId xmlns:p14="http://schemas.microsoft.com/office/powerpoint/2010/main" val="242077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The </a:t>
            </a:r>
            <a:r>
              <a:rPr lang="de-AT" dirty="0" err="1"/>
              <a:t>focussed</a:t>
            </a:r>
            <a:r>
              <a:rPr lang="de-AT" dirty="0"/>
              <a:t> interview</a:t>
            </a:r>
          </a:p>
        </p:txBody>
      </p:sp>
      <p:sp>
        <p:nvSpPr>
          <p:cNvPr id="3" name="Inhaltsplatzhalter 2"/>
          <p:cNvSpPr>
            <a:spLocks noGrp="1"/>
          </p:cNvSpPr>
          <p:nvPr>
            <p:ph idx="1"/>
          </p:nvPr>
        </p:nvSpPr>
        <p:spPr>
          <a:xfrm>
            <a:off x="695324" y="885369"/>
            <a:ext cx="10800675" cy="5409522"/>
          </a:xfrm>
        </p:spPr>
        <p:txBody>
          <a:bodyPr anchor="ctr">
            <a:normAutofit/>
          </a:bodyPr>
          <a:lstStyle/>
          <a:p>
            <a:pPr marL="0" indent="0">
              <a:lnSpc>
                <a:spcPct val="104000"/>
              </a:lnSpc>
              <a:spcBef>
                <a:spcPts val="600"/>
              </a:spcBef>
              <a:spcAft>
                <a:spcPts val="1600"/>
              </a:spcAft>
              <a:buNone/>
            </a:pPr>
            <a:r>
              <a:rPr lang="de-AT" sz="2400" b="1" dirty="0" err="1">
                <a:solidFill>
                  <a:srgbClr val="E37823"/>
                </a:solidFill>
              </a:rPr>
              <a:t>Objective</a:t>
            </a:r>
            <a:r>
              <a:rPr lang="de-AT" sz="2400" b="1" dirty="0">
                <a:solidFill>
                  <a:srgbClr val="E37823"/>
                </a:solidFill>
              </a:rPr>
              <a:t>: </a:t>
            </a:r>
            <a:r>
              <a:rPr lang="de-AT" sz="2400" b="1" dirty="0" err="1"/>
              <a:t>Based</a:t>
            </a:r>
            <a:r>
              <a:rPr lang="de-AT" sz="2400" b="1" dirty="0"/>
              <a:t> on a </a:t>
            </a:r>
            <a:r>
              <a:rPr lang="de-AT" sz="2400" b="1" dirty="0" err="1"/>
              <a:t>stimulus</a:t>
            </a:r>
            <a:br>
              <a:rPr lang="de-AT" sz="2400" b="1" dirty="0"/>
            </a:br>
            <a:r>
              <a:rPr lang="de-AT" sz="2400" b="1" dirty="0"/>
              <a:t> (e.g. film, </a:t>
            </a:r>
            <a:r>
              <a:rPr lang="de-AT" sz="2400" b="1" dirty="0" err="1"/>
              <a:t>planning</a:t>
            </a:r>
            <a:r>
              <a:rPr lang="de-AT" sz="2400" b="1" dirty="0"/>
              <a:t>, etc.), </a:t>
            </a:r>
            <a:r>
              <a:rPr lang="de-AT" sz="2400" b="1" dirty="0" err="1"/>
              <a:t>develop</a:t>
            </a:r>
            <a:r>
              <a:rPr lang="de-AT" sz="2400" b="1" dirty="0"/>
              <a:t> &amp; </a:t>
            </a:r>
            <a:br>
              <a:rPr lang="de-AT" sz="2400" b="1" dirty="0"/>
            </a:br>
            <a:r>
              <a:rPr lang="de-AT" sz="2400" b="1" dirty="0" err="1"/>
              <a:t>test</a:t>
            </a:r>
            <a:r>
              <a:rPr lang="de-AT" sz="2400" b="1" dirty="0"/>
              <a:t> </a:t>
            </a:r>
            <a:r>
              <a:rPr lang="de-AT" sz="2400" b="1" dirty="0" err="1"/>
              <a:t>hypotheses</a:t>
            </a:r>
            <a:r>
              <a:rPr lang="de-AT" sz="2400" b="1" dirty="0"/>
              <a:t> on </a:t>
            </a:r>
            <a:r>
              <a:rPr lang="de-AT" sz="2400" b="1" dirty="0" err="1"/>
              <a:t>subjective</a:t>
            </a:r>
            <a:r>
              <a:rPr lang="de-AT" sz="2400" b="1" dirty="0"/>
              <a:t> </a:t>
            </a:r>
            <a:r>
              <a:rPr lang="de-AT" sz="2400" b="1" dirty="0" err="1"/>
              <a:t>experiences</a:t>
            </a:r>
            <a:r>
              <a:rPr lang="de-AT" sz="2400" b="1" dirty="0"/>
              <a:t>, </a:t>
            </a:r>
            <a:br>
              <a:rPr lang="de-AT" sz="2400" b="1" dirty="0"/>
            </a:br>
            <a:r>
              <a:rPr lang="de-AT" sz="2400" b="1" dirty="0" err="1"/>
              <a:t>perceptions</a:t>
            </a:r>
            <a:r>
              <a:rPr lang="de-AT" sz="2400" b="1" dirty="0"/>
              <a:t> &amp; relevant </a:t>
            </a:r>
            <a:r>
              <a:rPr lang="de-AT" sz="2400" b="1" dirty="0" err="1"/>
              <a:t>elements</a:t>
            </a:r>
            <a:endParaRPr lang="de-AT" sz="2400" b="1" dirty="0"/>
          </a:p>
          <a:p>
            <a:pPr>
              <a:lnSpc>
                <a:spcPct val="104000"/>
              </a:lnSpc>
              <a:spcAft>
                <a:spcPts val="1600"/>
              </a:spcAft>
            </a:pPr>
            <a:r>
              <a:rPr lang="de-AT" sz="2400" b="1" dirty="0"/>
              <a:t>"</a:t>
            </a:r>
            <a:r>
              <a:rPr lang="de-AT" sz="2400" b="1" dirty="0" err="1"/>
              <a:t>Deductive</a:t>
            </a:r>
            <a:r>
              <a:rPr lang="de-AT" sz="2400" b="1" dirty="0"/>
              <a:t>" variant: </a:t>
            </a:r>
            <a:r>
              <a:rPr lang="en-US" sz="2400" dirty="0"/>
              <a:t>validate hypotheses in advance &amp; in the interview</a:t>
            </a:r>
            <a:endParaRPr lang="de-AT" sz="2400" dirty="0"/>
          </a:p>
          <a:p>
            <a:pPr marL="1104872" lvl="2" indent="-342891">
              <a:lnSpc>
                <a:spcPct val="104000"/>
              </a:lnSpc>
              <a:spcAft>
                <a:spcPts val="1600"/>
              </a:spcAft>
            </a:pPr>
            <a:r>
              <a:rPr lang="en-US" dirty="0"/>
              <a:t>Preliminary examination of stimulus on a </a:t>
            </a:r>
            <a:r>
              <a:rPr lang="en-US" dirty="0" err="1"/>
              <a:t>theoret</a:t>
            </a:r>
            <a:r>
              <a:rPr lang="en-US" dirty="0"/>
              <a:t>. Level 👉</a:t>
            </a:r>
            <a:r>
              <a:rPr lang="de-AT" dirty="0">
                <a:solidFill>
                  <a:srgbClr val="E37823"/>
                </a:solidFill>
              </a:rPr>
              <a:t> </a:t>
            </a:r>
            <a:r>
              <a:rPr lang="de-AT" dirty="0" err="1">
                <a:solidFill>
                  <a:srgbClr val="E37823"/>
                </a:solidFill>
              </a:rPr>
              <a:t>guide</a:t>
            </a:r>
            <a:endParaRPr lang="de-AT" dirty="0">
              <a:solidFill>
                <a:srgbClr val="E37823"/>
              </a:solidFill>
            </a:endParaRPr>
          </a:p>
          <a:p>
            <a:pPr marL="1104872" lvl="2" indent="-342891">
              <a:lnSpc>
                <a:spcPct val="104000"/>
              </a:lnSpc>
              <a:spcAft>
                <a:spcPts val="1600"/>
              </a:spcAft>
            </a:pPr>
            <a:r>
              <a:rPr lang="de-AT" b="1" dirty="0" err="1"/>
              <a:t>Contradiction</a:t>
            </a:r>
            <a:r>
              <a:rPr lang="de-AT" dirty="0"/>
              <a:t> </a:t>
            </a:r>
            <a:r>
              <a:rPr lang="de-AT" dirty="0" err="1"/>
              <a:t>to</a:t>
            </a:r>
            <a:r>
              <a:rPr lang="de-AT" dirty="0"/>
              <a:t> </a:t>
            </a:r>
            <a:r>
              <a:rPr lang="de-AT" dirty="0" err="1"/>
              <a:t>respondents</a:t>
            </a:r>
            <a:r>
              <a:rPr lang="de-AT" dirty="0"/>
              <a:t>' </a:t>
            </a:r>
            <a:r>
              <a:rPr lang="de-AT" dirty="0" err="1"/>
              <a:t>reactions</a:t>
            </a:r>
            <a:r>
              <a:rPr lang="de-AT" dirty="0"/>
              <a:t> 👉</a:t>
            </a:r>
            <a:r>
              <a:rPr lang="de-AT" dirty="0">
                <a:solidFill>
                  <a:srgbClr val="E37823"/>
                </a:solidFill>
              </a:rPr>
              <a:t> </a:t>
            </a:r>
            <a:r>
              <a:rPr lang="de-AT" dirty="0" err="1">
                <a:solidFill>
                  <a:srgbClr val="E37823"/>
                </a:solidFill>
              </a:rPr>
              <a:t>reject</a:t>
            </a:r>
            <a:r>
              <a:rPr lang="de-AT" dirty="0">
                <a:solidFill>
                  <a:srgbClr val="E37823"/>
                </a:solidFill>
              </a:rPr>
              <a:t>/</a:t>
            </a:r>
            <a:r>
              <a:rPr lang="de-AT" dirty="0" err="1">
                <a:solidFill>
                  <a:srgbClr val="E37823"/>
                </a:solidFill>
              </a:rPr>
              <a:t>modify</a:t>
            </a:r>
            <a:r>
              <a:rPr lang="de-AT" dirty="0">
                <a:solidFill>
                  <a:srgbClr val="E37823"/>
                </a:solidFill>
              </a:rPr>
              <a:t> </a:t>
            </a:r>
            <a:r>
              <a:rPr lang="de-AT" dirty="0" err="1">
                <a:solidFill>
                  <a:srgbClr val="E37823"/>
                </a:solidFill>
              </a:rPr>
              <a:t>hypotheses</a:t>
            </a:r>
            <a:endParaRPr lang="de-AT" dirty="0">
              <a:solidFill>
                <a:srgbClr val="E37823"/>
              </a:solidFill>
            </a:endParaRPr>
          </a:p>
          <a:p>
            <a:pPr marL="419083" indent="-342891">
              <a:lnSpc>
                <a:spcPct val="104000"/>
              </a:lnSpc>
              <a:spcAft>
                <a:spcPts val="1600"/>
              </a:spcAft>
            </a:pPr>
            <a:r>
              <a:rPr lang="de-AT" sz="2400" b="1" dirty="0"/>
              <a:t>"</a:t>
            </a:r>
            <a:r>
              <a:rPr lang="de-AT" sz="2400" b="1" dirty="0" err="1"/>
              <a:t>Inductive</a:t>
            </a:r>
            <a:r>
              <a:rPr lang="de-AT" sz="2400" b="1" dirty="0"/>
              <a:t>" variant: </a:t>
            </a:r>
            <a:r>
              <a:rPr lang="en-US" sz="2400" dirty="0"/>
              <a:t>filter out structures in the interviewees' responses </a:t>
            </a:r>
            <a:br>
              <a:rPr lang="en-US" sz="2400" dirty="0"/>
            </a:br>
            <a:r>
              <a:rPr lang="en-US" sz="2400" dirty="0"/>
              <a:t>👉</a:t>
            </a:r>
            <a:r>
              <a:rPr lang="en-US" sz="2400" dirty="0">
                <a:solidFill>
                  <a:srgbClr val="E37823"/>
                </a:solidFill>
              </a:rPr>
              <a:t> derive theory/hypothesis from this</a:t>
            </a:r>
            <a:endParaRPr lang="de-AT" sz="2400" dirty="0">
              <a:solidFill>
                <a:srgbClr val="E37823"/>
              </a:solidFill>
            </a:endParaRPr>
          </a:p>
          <a:p>
            <a:pPr marL="1104872" lvl="2" indent="-342891">
              <a:lnSpc>
                <a:spcPct val="104000"/>
              </a:lnSpc>
              <a:spcBef>
                <a:spcPts val="600"/>
              </a:spcBef>
              <a:spcAft>
                <a:spcPts val="1600"/>
              </a:spcAft>
            </a:pPr>
            <a:r>
              <a:rPr lang="de-AT" dirty="0"/>
              <a:t>Transition </a:t>
            </a:r>
            <a:r>
              <a:rPr lang="de-AT" dirty="0" err="1"/>
              <a:t>to</a:t>
            </a:r>
            <a:r>
              <a:rPr lang="de-AT" dirty="0"/>
              <a:t> narrative interview</a:t>
            </a: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3139" b="12793"/>
          <a:stretch/>
        </p:blipFill>
        <p:spPr bwMode="auto">
          <a:xfrm>
            <a:off x="5159376" y="-2268983"/>
            <a:ext cx="3491880" cy="1633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rafik 5">
            <a:extLst>
              <a:ext uri="{FF2B5EF4-FFF2-40B4-BE49-F238E27FC236}">
                <a16:creationId xmlns:a16="http://schemas.microsoft.com/office/drawing/2014/main" id="{FDC5ACA4-4112-D0DB-0F5B-5CCFA9BCF667}"/>
              </a:ext>
            </a:extLst>
          </p:cNvPr>
          <p:cNvPicPr>
            <a:picLocks noChangeAspect="1"/>
          </p:cNvPicPr>
          <p:nvPr/>
        </p:nvPicPr>
        <p:blipFill>
          <a:blip r:embed="rId3"/>
          <a:stretch>
            <a:fillRect/>
          </a:stretch>
        </p:blipFill>
        <p:spPr>
          <a:xfrm>
            <a:off x="6758092" y="829130"/>
            <a:ext cx="3366191" cy="1946628"/>
          </a:xfrm>
          <a:prstGeom prst="rect">
            <a:avLst/>
          </a:prstGeom>
        </p:spPr>
      </p:pic>
      <p:sp>
        <p:nvSpPr>
          <p:cNvPr id="7" name="Datumsplatzhalter 6">
            <a:extLst>
              <a:ext uri="{FF2B5EF4-FFF2-40B4-BE49-F238E27FC236}">
                <a16:creationId xmlns:a16="http://schemas.microsoft.com/office/drawing/2014/main" id="{87B764D9-BFA9-7E6E-1B84-68D647CECF5F}"/>
              </a:ext>
            </a:extLst>
          </p:cNvPr>
          <p:cNvSpPr>
            <a:spLocks noGrp="1"/>
          </p:cNvSpPr>
          <p:nvPr>
            <p:ph type="dt" sz="half" idx="10"/>
          </p:nvPr>
        </p:nvSpPr>
        <p:spPr/>
        <p:txBody>
          <a:bodyPr/>
          <a:lstStyle/>
          <a:p>
            <a:endParaRPr lang="de-DE" dirty="0"/>
          </a:p>
        </p:txBody>
      </p:sp>
      <p:sp>
        <p:nvSpPr>
          <p:cNvPr id="8" name="Fußzeilenplatzhalter 7">
            <a:extLst>
              <a:ext uri="{FF2B5EF4-FFF2-40B4-BE49-F238E27FC236}">
                <a16:creationId xmlns:a16="http://schemas.microsoft.com/office/drawing/2014/main" id="{CE6740B4-4292-ED5D-C676-C5B063EF4212}"/>
              </a:ext>
            </a:extLst>
          </p:cNvPr>
          <p:cNvSpPr>
            <a:spLocks noGrp="1"/>
          </p:cNvSpPr>
          <p:nvPr>
            <p:ph type="ftr" sz="quarter" idx="11"/>
          </p:nvPr>
        </p:nvSpPr>
        <p:spPr/>
        <p:txBody>
          <a:bodyPr/>
          <a:lstStyle/>
          <a:p>
            <a:r>
              <a:rPr lang="de-DE"/>
              <a:t>KMH | IL Scientific Method</a:t>
            </a:r>
            <a:endParaRPr lang="de-DE" dirty="0"/>
          </a:p>
        </p:txBody>
      </p:sp>
      <p:sp>
        <p:nvSpPr>
          <p:cNvPr id="9" name="Foliennummernplatzhalter 8">
            <a:extLst>
              <a:ext uri="{FF2B5EF4-FFF2-40B4-BE49-F238E27FC236}">
                <a16:creationId xmlns:a16="http://schemas.microsoft.com/office/drawing/2014/main" id="{49A5AB63-3492-F70A-74A8-6F21DAEB1D15}"/>
              </a:ext>
            </a:extLst>
          </p:cNvPr>
          <p:cNvSpPr>
            <a:spLocks noGrp="1"/>
          </p:cNvSpPr>
          <p:nvPr>
            <p:ph type="sldNum" sz="quarter" idx="12"/>
          </p:nvPr>
        </p:nvSpPr>
        <p:spPr/>
        <p:txBody>
          <a:bodyPr/>
          <a:lstStyle/>
          <a:p>
            <a:fld id="{D836C0FE-70CA-4950-82D6-CF602CC2B770}" type="slidenum">
              <a:rPr lang="de-DE" smtClean="0"/>
              <a:t>42</a:t>
            </a:fld>
            <a:endParaRPr lang="de-DE" dirty="0"/>
          </a:p>
        </p:txBody>
      </p:sp>
    </p:spTree>
    <p:extLst>
      <p:ext uri="{BB962C8B-B14F-4D97-AF65-F5344CB8AC3E}">
        <p14:creationId xmlns:p14="http://schemas.microsoft.com/office/powerpoint/2010/main" val="289160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1BC8A-41DA-04C8-A483-BD50A4DAA72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9E59825-5238-436E-DDF5-7DF02EF1D7E7}"/>
              </a:ext>
            </a:extLst>
          </p:cNvPr>
          <p:cNvSpPr>
            <a:spLocks noGrp="1"/>
          </p:cNvSpPr>
          <p:nvPr>
            <p:ph type="sldNum" sz="quarter" idx="12"/>
          </p:nvPr>
        </p:nvSpPr>
        <p:spPr/>
        <p:txBody>
          <a:bodyPr/>
          <a:lstStyle/>
          <a:p>
            <a:fld id="{D836C0FE-70CA-4950-82D6-CF602CC2B770}" type="slidenum">
              <a:rPr lang="de-DE" smtClean="0"/>
              <a:t>43</a:t>
            </a:fld>
            <a:endParaRPr lang="de-DE" dirty="0"/>
          </a:p>
        </p:txBody>
      </p:sp>
      <p:sp>
        <p:nvSpPr>
          <p:cNvPr id="3" name="Titel 2">
            <a:extLst>
              <a:ext uri="{FF2B5EF4-FFF2-40B4-BE49-F238E27FC236}">
                <a16:creationId xmlns:a16="http://schemas.microsoft.com/office/drawing/2014/main" id="{D7E94CD6-4B7B-6D82-8DCE-5CA3AE314B54}"/>
              </a:ext>
            </a:extLst>
          </p:cNvPr>
          <p:cNvSpPr>
            <a:spLocks noGrp="1"/>
          </p:cNvSpPr>
          <p:nvPr>
            <p:ph type="title"/>
          </p:nvPr>
        </p:nvSpPr>
        <p:spPr/>
        <p:txBody>
          <a:bodyPr/>
          <a:lstStyle/>
          <a:p>
            <a:r>
              <a:rPr lang="en-GB" dirty="0"/>
              <a:t>Types of qualitative Interviews</a:t>
            </a:r>
          </a:p>
        </p:txBody>
      </p:sp>
      <p:sp>
        <p:nvSpPr>
          <p:cNvPr id="5" name="Datumsplatzhalter 4">
            <a:extLst>
              <a:ext uri="{FF2B5EF4-FFF2-40B4-BE49-F238E27FC236}">
                <a16:creationId xmlns:a16="http://schemas.microsoft.com/office/drawing/2014/main" id="{69072EB2-300A-9D06-F9E3-EC014CCCE736}"/>
              </a:ext>
            </a:extLst>
          </p:cNvPr>
          <p:cNvSpPr>
            <a:spLocks noGrp="1"/>
          </p:cNvSpPr>
          <p:nvPr>
            <p:ph type="dt" sz="half" idx="10"/>
          </p:nvPr>
        </p:nvSpPr>
        <p:spPr/>
        <p:txBody>
          <a:bodyPr/>
          <a:lstStyle/>
          <a:p>
            <a:r>
              <a:rPr lang="de-DE"/>
              <a:t>(adapted from: Flick et al. 1995:159)</a:t>
            </a:r>
            <a:endParaRPr lang="de-DE" dirty="0"/>
          </a:p>
        </p:txBody>
      </p:sp>
      <p:sp>
        <p:nvSpPr>
          <p:cNvPr id="6" name="Fußzeilenplatzhalter 5">
            <a:extLst>
              <a:ext uri="{FF2B5EF4-FFF2-40B4-BE49-F238E27FC236}">
                <a16:creationId xmlns:a16="http://schemas.microsoft.com/office/drawing/2014/main" id="{C1D64C39-5DB2-0EC5-93B3-C189C4B28E9B}"/>
              </a:ext>
            </a:extLst>
          </p:cNvPr>
          <p:cNvSpPr>
            <a:spLocks noGrp="1"/>
          </p:cNvSpPr>
          <p:nvPr>
            <p:ph type="ftr" sz="quarter" idx="11"/>
          </p:nvPr>
        </p:nvSpPr>
        <p:spPr/>
        <p:txBody>
          <a:bodyPr/>
          <a:lstStyle/>
          <a:p>
            <a:r>
              <a:rPr lang="de-DE"/>
              <a:t>KMH | IL Scientific Method</a:t>
            </a:r>
            <a:endParaRPr lang="de-DE" dirty="0"/>
          </a:p>
        </p:txBody>
      </p:sp>
      <p:pic>
        <p:nvPicPr>
          <p:cNvPr id="10" name="Inhaltsplatzhalter 9">
            <a:extLst>
              <a:ext uri="{FF2B5EF4-FFF2-40B4-BE49-F238E27FC236}">
                <a16:creationId xmlns:a16="http://schemas.microsoft.com/office/drawing/2014/main" id="{35A05A8A-75F1-0685-7D1E-C0ADF26BB5DD}"/>
              </a:ext>
            </a:extLst>
          </p:cNvPr>
          <p:cNvPicPr>
            <a:picLocks noGrp="1" noChangeAspect="1"/>
          </p:cNvPicPr>
          <p:nvPr>
            <p:ph idx="1"/>
          </p:nvPr>
        </p:nvPicPr>
        <p:blipFill>
          <a:blip r:embed="rId2"/>
          <a:stretch>
            <a:fillRect/>
          </a:stretch>
        </p:blipFill>
        <p:spPr>
          <a:xfrm>
            <a:off x="1375116" y="1643060"/>
            <a:ext cx="9441768" cy="4264024"/>
          </a:xfrm>
          <a:prstGeom prst="rect">
            <a:avLst/>
          </a:prstGeom>
        </p:spPr>
      </p:pic>
    </p:spTree>
    <p:extLst>
      <p:ext uri="{BB962C8B-B14F-4D97-AF65-F5344CB8AC3E}">
        <p14:creationId xmlns:p14="http://schemas.microsoft.com/office/powerpoint/2010/main" val="2109410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The problem-</a:t>
            </a:r>
            <a:r>
              <a:rPr lang="de-AT" dirty="0" err="1"/>
              <a:t>centred</a:t>
            </a:r>
            <a:r>
              <a:rPr lang="de-AT" dirty="0"/>
              <a:t> interview I</a:t>
            </a:r>
          </a:p>
        </p:txBody>
      </p:sp>
      <p:sp>
        <p:nvSpPr>
          <p:cNvPr id="3" name="Inhaltsplatzhalter 2"/>
          <p:cNvSpPr>
            <a:spLocks noGrp="1"/>
          </p:cNvSpPr>
          <p:nvPr>
            <p:ph idx="1"/>
          </p:nvPr>
        </p:nvSpPr>
        <p:spPr>
          <a:xfrm>
            <a:off x="695325" y="1268672"/>
            <a:ext cx="9450162" cy="4895593"/>
          </a:xfrm>
        </p:spPr>
        <p:txBody>
          <a:bodyPr anchor="ctr">
            <a:noAutofit/>
          </a:bodyPr>
          <a:lstStyle/>
          <a:p>
            <a:pPr marL="361942" lvl="1" indent="0">
              <a:lnSpc>
                <a:spcPct val="110000"/>
              </a:lnSpc>
              <a:spcBef>
                <a:spcPts val="600"/>
              </a:spcBef>
              <a:spcAft>
                <a:spcPts val="1400"/>
              </a:spcAft>
              <a:buNone/>
            </a:pPr>
            <a:r>
              <a:rPr lang="de-AT" sz="2400" b="1" dirty="0" err="1">
                <a:solidFill>
                  <a:srgbClr val="E37823"/>
                </a:solidFill>
              </a:rPr>
              <a:t>Objective</a:t>
            </a:r>
            <a:r>
              <a:rPr lang="de-AT" sz="2400" b="1" dirty="0">
                <a:solidFill>
                  <a:srgbClr val="E37823"/>
                </a:solidFill>
              </a:rPr>
              <a:t>: </a:t>
            </a:r>
            <a:r>
              <a:rPr lang="en-US" sz="2400" b="1" dirty="0"/>
              <a:t>To check and modify a scientific concept on a relevant problem through the interviewee's statements</a:t>
            </a:r>
            <a:endParaRPr lang="de-AT" sz="2400" b="1" dirty="0"/>
          </a:p>
          <a:p>
            <a:pPr lvl="1">
              <a:lnSpc>
                <a:spcPct val="110000"/>
              </a:lnSpc>
              <a:spcAft>
                <a:spcPts val="1400"/>
              </a:spcAft>
            </a:pPr>
            <a:r>
              <a:rPr lang="en-US" sz="2400" dirty="0"/>
              <a:t>Due to </a:t>
            </a:r>
            <a:r>
              <a:rPr lang="de-AT" sz="2400" b="1" dirty="0" err="1"/>
              <a:t>prior</a:t>
            </a:r>
            <a:r>
              <a:rPr lang="de-AT" sz="2400" b="1" dirty="0"/>
              <a:t> </a:t>
            </a:r>
            <a:r>
              <a:rPr lang="de-AT" sz="2400" b="1" dirty="0" err="1"/>
              <a:t>understanding</a:t>
            </a:r>
            <a:r>
              <a:rPr lang="de-AT" sz="2400" b="1" dirty="0"/>
              <a:t>: </a:t>
            </a:r>
            <a:r>
              <a:rPr lang="en-US" sz="2400" dirty="0"/>
              <a:t>Active interviewer asks </a:t>
            </a:r>
            <a:r>
              <a:rPr lang="de-AT" sz="2400" dirty="0" err="1"/>
              <a:t>questions</a:t>
            </a:r>
            <a:r>
              <a:rPr lang="de-AT" sz="2400" dirty="0"/>
              <a:t> on a "relevant" social </a:t>
            </a:r>
            <a:r>
              <a:rPr lang="de-AT" sz="2400" dirty="0" err="1"/>
              <a:t>problem</a:t>
            </a:r>
            <a:endParaRPr lang="de-AT" sz="2400" dirty="0"/>
          </a:p>
          <a:p>
            <a:pPr lvl="2">
              <a:lnSpc>
                <a:spcPct val="110000"/>
              </a:lnSpc>
              <a:spcAft>
                <a:spcPts val="1400"/>
              </a:spcAft>
            </a:pPr>
            <a:r>
              <a:rPr lang="en-US" sz="2000" dirty="0"/>
              <a:t>Before the interview: Acquire specialist knowledge 👉</a:t>
            </a:r>
            <a:r>
              <a:rPr lang="de-AT" sz="2000" dirty="0">
                <a:solidFill>
                  <a:srgbClr val="E37823"/>
                </a:solidFill>
              </a:rPr>
              <a:t> </a:t>
            </a:r>
            <a:r>
              <a:rPr lang="de-AT" sz="2000" dirty="0" err="1">
                <a:solidFill>
                  <a:srgbClr val="E37823"/>
                </a:solidFill>
              </a:rPr>
              <a:t>structured</a:t>
            </a:r>
            <a:r>
              <a:rPr lang="de-AT" sz="2000" dirty="0">
                <a:solidFill>
                  <a:srgbClr val="E37823"/>
                </a:solidFill>
              </a:rPr>
              <a:t> </a:t>
            </a:r>
            <a:r>
              <a:rPr lang="de-AT" sz="2000" dirty="0" err="1">
                <a:solidFill>
                  <a:srgbClr val="E37823"/>
                </a:solidFill>
              </a:rPr>
              <a:t>guide</a:t>
            </a:r>
            <a:endParaRPr lang="de-AT" sz="2000" dirty="0">
              <a:solidFill>
                <a:srgbClr val="E37823"/>
              </a:solidFill>
            </a:endParaRPr>
          </a:p>
          <a:p>
            <a:pPr lvl="2">
              <a:lnSpc>
                <a:spcPct val="110000"/>
              </a:lnSpc>
              <a:spcBef>
                <a:spcPts val="600"/>
              </a:spcBef>
              <a:spcAft>
                <a:spcPts val="1400"/>
              </a:spcAft>
            </a:pPr>
            <a:r>
              <a:rPr lang="en-US" sz="2000" dirty="0"/>
              <a:t>Theoretical concept not mentioned to interviewee </a:t>
            </a:r>
            <a:r>
              <a:rPr lang="de-AT" sz="2000" b="1" dirty="0"/>
              <a:t>→ </a:t>
            </a:r>
            <a:r>
              <a:rPr lang="de-AT" sz="2000" b="1" dirty="0" err="1"/>
              <a:t>Openness</a:t>
            </a:r>
            <a:endParaRPr lang="de-AT" sz="2000" b="1" dirty="0"/>
          </a:p>
          <a:p>
            <a:pPr lvl="1">
              <a:lnSpc>
                <a:spcPct val="110000"/>
              </a:lnSpc>
              <a:spcAft>
                <a:spcPts val="1400"/>
              </a:spcAft>
            </a:pPr>
            <a:r>
              <a:rPr lang="de-AT" sz="2400" dirty="0" err="1"/>
              <a:t>If</a:t>
            </a:r>
            <a:r>
              <a:rPr lang="de-AT" sz="2400" dirty="0"/>
              <a:t> </a:t>
            </a:r>
            <a:r>
              <a:rPr lang="de-AT" sz="2400" b="1" dirty="0" err="1"/>
              <a:t>contradiction</a:t>
            </a:r>
            <a:r>
              <a:rPr lang="en-US" sz="2400" dirty="0"/>
              <a:t> to the respondent's structuring of meaning</a:t>
            </a:r>
            <a:br>
              <a:rPr lang="de-AT" sz="2400" dirty="0"/>
            </a:br>
            <a:r>
              <a:rPr lang="de-AT" sz="2400" dirty="0"/>
              <a:t>👉</a:t>
            </a:r>
            <a:r>
              <a:rPr lang="en-US" sz="2400" b="1" dirty="0"/>
              <a:t> Adaptation of the theoretical concept</a:t>
            </a:r>
            <a:endParaRPr lang="de-AT" sz="2400" b="1" dirty="0"/>
          </a:p>
        </p:txBody>
      </p:sp>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4618"/>
          <a:stretch/>
        </p:blipFill>
        <p:spPr bwMode="auto">
          <a:xfrm>
            <a:off x="10447258" y="1556793"/>
            <a:ext cx="3518511" cy="418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umsplatzhalter 4">
            <a:extLst>
              <a:ext uri="{FF2B5EF4-FFF2-40B4-BE49-F238E27FC236}">
                <a16:creationId xmlns:a16="http://schemas.microsoft.com/office/drawing/2014/main" id="{3D274CE1-27C3-3C98-0950-E716B7437B94}"/>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ECD3327E-9DE4-5870-5F4B-D781AC16C7B0}"/>
              </a:ext>
            </a:extLst>
          </p:cNvPr>
          <p:cNvSpPr>
            <a:spLocks noGrp="1"/>
          </p:cNvSpPr>
          <p:nvPr>
            <p:ph type="ftr" sz="quarter" idx="11"/>
          </p:nvPr>
        </p:nvSpPr>
        <p:spPr/>
        <p:txBody>
          <a:bodyPr/>
          <a:lstStyle/>
          <a:p>
            <a:r>
              <a:rPr lang="de-DE"/>
              <a:t>KMH | IL Scientific Method</a:t>
            </a:r>
            <a:endParaRPr lang="de-DE" dirty="0"/>
          </a:p>
        </p:txBody>
      </p:sp>
      <p:sp>
        <p:nvSpPr>
          <p:cNvPr id="7" name="Foliennummernplatzhalter 6">
            <a:extLst>
              <a:ext uri="{FF2B5EF4-FFF2-40B4-BE49-F238E27FC236}">
                <a16:creationId xmlns:a16="http://schemas.microsoft.com/office/drawing/2014/main" id="{B618F889-EF44-C803-AB5F-A8138A744961}"/>
              </a:ext>
            </a:extLst>
          </p:cNvPr>
          <p:cNvSpPr>
            <a:spLocks noGrp="1"/>
          </p:cNvSpPr>
          <p:nvPr>
            <p:ph type="sldNum" sz="quarter" idx="12"/>
          </p:nvPr>
        </p:nvSpPr>
        <p:spPr/>
        <p:txBody>
          <a:bodyPr/>
          <a:lstStyle/>
          <a:p>
            <a:fld id="{D836C0FE-70CA-4950-82D6-CF602CC2B770}" type="slidenum">
              <a:rPr lang="de-DE" smtClean="0"/>
              <a:t>44</a:t>
            </a:fld>
            <a:endParaRPr lang="de-DE" dirty="0"/>
          </a:p>
        </p:txBody>
      </p:sp>
    </p:spTree>
    <p:extLst>
      <p:ext uri="{BB962C8B-B14F-4D97-AF65-F5344CB8AC3E}">
        <p14:creationId xmlns:p14="http://schemas.microsoft.com/office/powerpoint/2010/main" val="34105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The problem-</a:t>
            </a:r>
            <a:r>
              <a:rPr lang="de-AT" dirty="0" err="1"/>
              <a:t>centred</a:t>
            </a:r>
            <a:r>
              <a:rPr lang="de-AT" dirty="0"/>
              <a:t> interview II</a:t>
            </a:r>
          </a:p>
        </p:txBody>
      </p:sp>
      <p:sp>
        <p:nvSpPr>
          <p:cNvPr id="3" name="Inhaltsplatzhalter 2"/>
          <p:cNvSpPr>
            <a:spLocks noGrp="1"/>
          </p:cNvSpPr>
          <p:nvPr>
            <p:ph idx="1"/>
          </p:nvPr>
        </p:nvSpPr>
        <p:spPr>
          <a:xfrm>
            <a:off x="695324" y="1111567"/>
            <a:ext cx="10800675" cy="5052698"/>
          </a:xfrm>
        </p:spPr>
        <p:txBody>
          <a:bodyPr anchor="ctr">
            <a:normAutofit/>
          </a:bodyPr>
          <a:lstStyle/>
          <a:p>
            <a:r>
              <a:rPr lang="de-AT" b="1" dirty="0" err="1"/>
              <a:t>Procedure</a:t>
            </a:r>
            <a:r>
              <a:rPr lang="de-AT" b="1" dirty="0"/>
              <a:t>:</a:t>
            </a:r>
          </a:p>
          <a:p>
            <a:pPr lvl="1"/>
            <a:r>
              <a:rPr lang="en-US" dirty="0"/>
              <a:t>general exploration: narrative example 👉 compulsion to go into detail</a:t>
            </a:r>
            <a:endParaRPr lang="de-AT" dirty="0"/>
          </a:p>
          <a:p>
            <a:pPr lvl="1"/>
            <a:r>
              <a:rPr lang="de-AT" dirty="0" err="1"/>
              <a:t>Specific</a:t>
            </a:r>
            <a:r>
              <a:rPr lang="de-AT" dirty="0"/>
              <a:t> </a:t>
            </a:r>
            <a:r>
              <a:rPr lang="de-AT" dirty="0" err="1"/>
              <a:t>details</a:t>
            </a:r>
            <a:r>
              <a:rPr lang="de-AT" dirty="0"/>
              <a:t> </a:t>
            </a:r>
            <a:r>
              <a:rPr lang="de-AT" dirty="0" err="1"/>
              <a:t>of</a:t>
            </a:r>
            <a:r>
              <a:rPr lang="de-AT" dirty="0"/>
              <a:t> </a:t>
            </a:r>
            <a:r>
              <a:rPr lang="de-AT" dirty="0" err="1"/>
              <a:t>interrest</a:t>
            </a:r>
            <a:r>
              <a:rPr lang="de-AT" dirty="0"/>
              <a:t>: </a:t>
            </a:r>
          </a:p>
          <a:p>
            <a:pPr lvl="2"/>
            <a:r>
              <a:rPr lang="en-US" dirty="0"/>
              <a:t>Reflect back: What has been said in your own words</a:t>
            </a:r>
          </a:p>
          <a:p>
            <a:pPr lvl="2"/>
            <a:r>
              <a:rPr lang="en-US" dirty="0"/>
              <a:t>Comprehension questions: for contradictory answers</a:t>
            </a:r>
            <a:endParaRPr lang="fr-FR" dirty="0"/>
          </a:p>
          <a:p>
            <a:pPr lvl="2"/>
            <a:r>
              <a:rPr lang="fr-FR" dirty="0"/>
              <a:t>Confrontation: contradictions, </a:t>
            </a:r>
            <a:r>
              <a:rPr lang="fr-FR" dirty="0" err="1"/>
              <a:t>unexplained</a:t>
            </a:r>
            <a:r>
              <a:rPr lang="fr-FR" dirty="0"/>
              <a:t> issues, etc.</a:t>
            </a:r>
            <a:endParaRPr lang="de-AT" dirty="0"/>
          </a:p>
          <a:p>
            <a:r>
              <a:rPr lang="de-AT" dirty="0" err="1"/>
              <a:t>Combination</a:t>
            </a:r>
            <a:r>
              <a:rPr lang="de-AT" dirty="0"/>
              <a:t> </a:t>
            </a:r>
            <a:r>
              <a:rPr lang="de-AT" dirty="0" err="1"/>
              <a:t>with</a:t>
            </a:r>
            <a:r>
              <a:rPr lang="de-AT" dirty="0"/>
              <a:t> </a:t>
            </a:r>
            <a:r>
              <a:rPr lang="de-AT" b="1" dirty="0" err="1"/>
              <a:t>short</a:t>
            </a:r>
            <a:r>
              <a:rPr lang="de-AT" b="1" dirty="0"/>
              <a:t> </a:t>
            </a:r>
            <a:r>
              <a:rPr lang="de-AT" b="1" dirty="0" err="1"/>
              <a:t>questionnaire</a:t>
            </a:r>
            <a:r>
              <a:rPr lang="de-AT" dirty="0"/>
              <a:t> possible</a:t>
            </a:r>
          </a:p>
          <a:p>
            <a:r>
              <a:rPr lang="de-AT" b="1" dirty="0" err="1"/>
              <a:t>Examples</a:t>
            </a:r>
            <a:r>
              <a:rPr lang="de-AT" b="1" dirty="0"/>
              <a:t>:</a:t>
            </a:r>
          </a:p>
          <a:p>
            <a:pPr lvl="1"/>
            <a:r>
              <a:rPr lang="en-US" dirty="0"/>
              <a:t>Reconstruction of </a:t>
            </a:r>
            <a:r>
              <a:rPr lang="en-US" dirty="0" err="1"/>
              <a:t>behaviour</a:t>
            </a:r>
            <a:r>
              <a:rPr lang="en-US" dirty="0"/>
              <a:t> patterns of specific actors in dealing with problem</a:t>
            </a:r>
            <a:endParaRPr lang="de-AT" dirty="0"/>
          </a:p>
        </p:txBody>
      </p:sp>
      <p:pic>
        <p:nvPicPr>
          <p:cNvPr id="5" name="Picture 3">
            <a:extLst>
              <a:ext uri="{FF2B5EF4-FFF2-40B4-BE49-F238E27FC236}">
                <a16:creationId xmlns:a16="http://schemas.microsoft.com/office/drawing/2014/main" id="{049E1F20-A866-BF58-EEAA-C6B3870A03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18"/>
          <a:stretch/>
        </p:blipFill>
        <p:spPr bwMode="auto">
          <a:xfrm>
            <a:off x="10447258" y="1556793"/>
            <a:ext cx="3518511" cy="418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umsplatzhalter 6">
            <a:extLst>
              <a:ext uri="{FF2B5EF4-FFF2-40B4-BE49-F238E27FC236}">
                <a16:creationId xmlns:a16="http://schemas.microsoft.com/office/drawing/2014/main" id="{82E796B4-4BD7-B5DB-4DE3-1A6E4D636B0F}"/>
              </a:ext>
            </a:extLst>
          </p:cNvPr>
          <p:cNvSpPr>
            <a:spLocks noGrp="1"/>
          </p:cNvSpPr>
          <p:nvPr>
            <p:ph type="dt" sz="half" idx="10"/>
          </p:nvPr>
        </p:nvSpPr>
        <p:spPr/>
        <p:txBody>
          <a:bodyPr/>
          <a:lstStyle/>
          <a:p>
            <a:endParaRPr lang="de-DE" dirty="0"/>
          </a:p>
        </p:txBody>
      </p:sp>
      <p:sp>
        <p:nvSpPr>
          <p:cNvPr id="8" name="Fußzeilenplatzhalter 7">
            <a:extLst>
              <a:ext uri="{FF2B5EF4-FFF2-40B4-BE49-F238E27FC236}">
                <a16:creationId xmlns:a16="http://schemas.microsoft.com/office/drawing/2014/main" id="{0166F2B1-43C6-1304-723B-B505C723C5EE}"/>
              </a:ext>
            </a:extLst>
          </p:cNvPr>
          <p:cNvSpPr>
            <a:spLocks noGrp="1"/>
          </p:cNvSpPr>
          <p:nvPr>
            <p:ph type="ftr" sz="quarter" idx="11"/>
          </p:nvPr>
        </p:nvSpPr>
        <p:spPr/>
        <p:txBody>
          <a:bodyPr/>
          <a:lstStyle/>
          <a:p>
            <a:r>
              <a:rPr lang="de-DE"/>
              <a:t>KMH | IL Scientific Method</a:t>
            </a:r>
            <a:endParaRPr lang="de-DE" dirty="0"/>
          </a:p>
        </p:txBody>
      </p:sp>
      <p:sp>
        <p:nvSpPr>
          <p:cNvPr id="9" name="Foliennummernplatzhalter 8">
            <a:extLst>
              <a:ext uri="{FF2B5EF4-FFF2-40B4-BE49-F238E27FC236}">
                <a16:creationId xmlns:a16="http://schemas.microsoft.com/office/drawing/2014/main" id="{1ADD6627-2736-B939-6B44-257A29326074}"/>
              </a:ext>
            </a:extLst>
          </p:cNvPr>
          <p:cNvSpPr>
            <a:spLocks noGrp="1"/>
          </p:cNvSpPr>
          <p:nvPr>
            <p:ph type="sldNum" sz="quarter" idx="12"/>
          </p:nvPr>
        </p:nvSpPr>
        <p:spPr/>
        <p:txBody>
          <a:bodyPr/>
          <a:lstStyle/>
          <a:p>
            <a:fld id="{D836C0FE-70CA-4950-82D6-CF602CC2B770}" type="slidenum">
              <a:rPr lang="de-DE" smtClean="0"/>
              <a:t>45</a:t>
            </a:fld>
            <a:endParaRPr lang="de-DE" dirty="0"/>
          </a:p>
        </p:txBody>
      </p:sp>
    </p:spTree>
    <p:extLst>
      <p:ext uri="{BB962C8B-B14F-4D97-AF65-F5344CB8AC3E}">
        <p14:creationId xmlns:p14="http://schemas.microsoft.com/office/powerpoint/2010/main" val="249565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Digression: The Interview Guide</a:t>
            </a:r>
          </a:p>
        </p:txBody>
      </p:sp>
      <p:sp>
        <p:nvSpPr>
          <p:cNvPr id="3" name="Inhaltsplatzhalter 2"/>
          <p:cNvSpPr>
            <a:spLocks noGrp="1"/>
          </p:cNvSpPr>
          <p:nvPr>
            <p:ph idx="1"/>
          </p:nvPr>
        </p:nvSpPr>
        <p:spPr/>
        <p:txBody>
          <a:bodyPr>
            <a:normAutofit lnSpcReduction="10000"/>
          </a:bodyPr>
          <a:lstStyle/>
          <a:p>
            <a:r>
              <a:rPr lang="de-AT" dirty="0"/>
              <a:t>Partial </a:t>
            </a:r>
            <a:r>
              <a:rPr lang="de-AT" dirty="0" err="1"/>
              <a:t>standardisation</a:t>
            </a:r>
            <a:endParaRPr lang="en-US" dirty="0"/>
          </a:p>
          <a:p>
            <a:r>
              <a:rPr lang="en-US" dirty="0"/>
              <a:t>Content-related considerations on a topic area</a:t>
            </a:r>
            <a:endParaRPr lang="de-AT" dirty="0"/>
          </a:p>
          <a:p>
            <a:pPr marL="457189" lvl="1" indent="0">
              <a:buNone/>
            </a:pPr>
            <a:r>
              <a:rPr lang="en-US" b="1" dirty="0">
                <a:solidFill>
                  <a:srgbClr val="E37823"/>
                </a:solidFill>
              </a:rPr>
              <a:t>👉 Useful if prior knowledge of the topic already exists &amp;</a:t>
            </a:r>
            <a:br>
              <a:rPr lang="en-US" b="1" dirty="0">
                <a:solidFill>
                  <a:srgbClr val="E37823"/>
                </a:solidFill>
              </a:rPr>
            </a:br>
            <a:r>
              <a:rPr lang="en-US" b="1" dirty="0">
                <a:solidFill>
                  <a:srgbClr val="E37823"/>
                </a:solidFill>
              </a:rPr>
              <a:t> certain questions should be at the </a:t>
            </a:r>
            <a:r>
              <a:rPr lang="en-US" b="1" dirty="0" err="1">
                <a:solidFill>
                  <a:srgbClr val="E37823"/>
                </a:solidFill>
              </a:rPr>
              <a:t>centre</a:t>
            </a:r>
            <a:endParaRPr lang="de-AT" b="1" dirty="0">
              <a:solidFill>
                <a:srgbClr val="E37823"/>
              </a:solidFill>
            </a:endParaRPr>
          </a:p>
          <a:p>
            <a:r>
              <a:rPr lang="de-AT" b="1" dirty="0"/>
              <a:t>Contents:</a:t>
            </a:r>
          </a:p>
          <a:p>
            <a:pPr lvl="1"/>
            <a:r>
              <a:rPr lang="en-US" dirty="0"/>
              <a:t>Topics to be addressed in a reasonable order</a:t>
            </a:r>
          </a:p>
          <a:p>
            <a:pPr lvl="1"/>
            <a:r>
              <a:rPr lang="en-US" dirty="0"/>
              <a:t>Possible formulation suggestions / key points</a:t>
            </a:r>
            <a:endParaRPr lang="de-AT" dirty="0"/>
          </a:p>
          <a:p>
            <a:pPr marL="457189" lvl="1" indent="0">
              <a:buNone/>
            </a:pPr>
            <a:r>
              <a:rPr lang="en-US" b="1" dirty="0"/>
              <a:t>→ Order not necessarily specified, arises in the course of the conversation</a:t>
            </a:r>
          </a:p>
          <a:p>
            <a:pPr marL="457189" lvl="1" indent="0">
              <a:buNone/>
            </a:pPr>
            <a:r>
              <a:rPr lang="en-US" b="1" dirty="0"/>
              <a:t>→ Tick off questions so as not to forget anything</a:t>
            </a:r>
            <a:endParaRPr lang="de-AT" b="1" dirty="0"/>
          </a:p>
          <a:p>
            <a:pPr lvl="1"/>
            <a:endParaRPr lang="de-AT"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149" y="2452540"/>
            <a:ext cx="2555851" cy="140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umsplatzhalter 4">
            <a:extLst>
              <a:ext uri="{FF2B5EF4-FFF2-40B4-BE49-F238E27FC236}">
                <a16:creationId xmlns:a16="http://schemas.microsoft.com/office/drawing/2014/main" id="{B3447652-3200-1044-47FD-4699E5AAF5CA}"/>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4C108794-B513-2278-A9C8-D68221884A79}"/>
              </a:ext>
            </a:extLst>
          </p:cNvPr>
          <p:cNvSpPr>
            <a:spLocks noGrp="1"/>
          </p:cNvSpPr>
          <p:nvPr>
            <p:ph type="ftr" sz="quarter" idx="11"/>
          </p:nvPr>
        </p:nvSpPr>
        <p:spPr/>
        <p:txBody>
          <a:bodyPr/>
          <a:lstStyle/>
          <a:p>
            <a:r>
              <a:rPr lang="de-DE"/>
              <a:t>KMH | IL Scientific Method</a:t>
            </a:r>
            <a:endParaRPr lang="de-DE" dirty="0"/>
          </a:p>
        </p:txBody>
      </p:sp>
      <p:sp>
        <p:nvSpPr>
          <p:cNvPr id="7" name="Foliennummernplatzhalter 6">
            <a:extLst>
              <a:ext uri="{FF2B5EF4-FFF2-40B4-BE49-F238E27FC236}">
                <a16:creationId xmlns:a16="http://schemas.microsoft.com/office/drawing/2014/main" id="{984C2377-E0E0-9881-5B2F-2220DAA399F8}"/>
              </a:ext>
            </a:extLst>
          </p:cNvPr>
          <p:cNvSpPr>
            <a:spLocks noGrp="1"/>
          </p:cNvSpPr>
          <p:nvPr>
            <p:ph type="sldNum" sz="quarter" idx="12"/>
          </p:nvPr>
        </p:nvSpPr>
        <p:spPr/>
        <p:txBody>
          <a:bodyPr/>
          <a:lstStyle/>
          <a:p>
            <a:fld id="{D836C0FE-70CA-4950-82D6-CF602CC2B770}" type="slidenum">
              <a:rPr lang="de-DE" smtClean="0"/>
              <a:t>46</a:t>
            </a:fld>
            <a:endParaRPr lang="de-DE" dirty="0"/>
          </a:p>
        </p:txBody>
      </p:sp>
    </p:spTree>
    <p:extLst>
      <p:ext uri="{BB962C8B-B14F-4D97-AF65-F5344CB8AC3E}">
        <p14:creationId xmlns:p14="http://schemas.microsoft.com/office/powerpoint/2010/main" val="128237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Digression: The Interview Guide</a:t>
            </a:r>
          </a:p>
        </p:txBody>
      </p:sp>
      <p:sp>
        <p:nvSpPr>
          <p:cNvPr id="5" name="Inhaltsplatzhalter 2"/>
          <p:cNvSpPr>
            <a:spLocks noGrp="1"/>
          </p:cNvSpPr>
          <p:nvPr>
            <p:ph idx="1"/>
          </p:nvPr>
        </p:nvSpPr>
        <p:spPr>
          <a:xfrm>
            <a:off x="695325" y="1556793"/>
            <a:ext cx="3733800" cy="4607472"/>
          </a:xfrm>
        </p:spPr>
        <p:txBody>
          <a:bodyPr anchor="ctr"/>
          <a:lstStyle/>
          <a:p>
            <a:pPr marL="0" indent="0">
              <a:buNone/>
            </a:pPr>
            <a:r>
              <a:rPr lang="de-AT" sz="2000" dirty="0" err="1"/>
              <a:t>Example</a:t>
            </a:r>
            <a:r>
              <a:rPr lang="de-AT" sz="2000" dirty="0"/>
              <a:t> „Hofübernahme durch Frauen“ (Heistinger 2006)</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1911">
            <a:off x="5106339" y="1239618"/>
            <a:ext cx="5737139" cy="52289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umsplatzhalter 3">
            <a:extLst>
              <a:ext uri="{FF2B5EF4-FFF2-40B4-BE49-F238E27FC236}">
                <a16:creationId xmlns:a16="http://schemas.microsoft.com/office/drawing/2014/main" id="{C398419C-4618-7BD0-9A3B-5676A6259FAE}"/>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02D796D7-3706-ECE3-A16E-1D514F03EC1C}"/>
              </a:ext>
            </a:extLst>
          </p:cNvPr>
          <p:cNvSpPr>
            <a:spLocks noGrp="1"/>
          </p:cNvSpPr>
          <p:nvPr>
            <p:ph type="ftr" sz="quarter" idx="11"/>
          </p:nvPr>
        </p:nvSpPr>
        <p:spPr/>
        <p:txBody>
          <a:bodyPr/>
          <a:lstStyle/>
          <a:p>
            <a:r>
              <a:rPr lang="de-DE"/>
              <a:t>KMH | IL Scientific Method</a:t>
            </a:r>
            <a:endParaRPr lang="de-DE" dirty="0"/>
          </a:p>
        </p:txBody>
      </p:sp>
      <p:sp>
        <p:nvSpPr>
          <p:cNvPr id="7" name="Foliennummernplatzhalter 6">
            <a:extLst>
              <a:ext uri="{FF2B5EF4-FFF2-40B4-BE49-F238E27FC236}">
                <a16:creationId xmlns:a16="http://schemas.microsoft.com/office/drawing/2014/main" id="{D161EDED-0B33-073E-5035-2200B4F7D2AF}"/>
              </a:ext>
            </a:extLst>
          </p:cNvPr>
          <p:cNvSpPr>
            <a:spLocks noGrp="1"/>
          </p:cNvSpPr>
          <p:nvPr>
            <p:ph type="sldNum" sz="quarter" idx="12"/>
          </p:nvPr>
        </p:nvSpPr>
        <p:spPr/>
        <p:txBody>
          <a:bodyPr/>
          <a:lstStyle/>
          <a:p>
            <a:fld id="{D836C0FE-70CA-4950-82D6-CF602CC2B770}" type="slidenum">
              <a:rPr lang="de-DE" smtClean="0"/>
              <a:t>47</a:t>
            </a:fld>
            <a:endParaRPr lang="de-DE" dirty="0"/>
          </a:p>
        </p:txBody>
      </p:sp>
    </p:spTree>
    <p:extLst>
      <p:ext uri="{BB962C8B-B14F-4D97-AF65-F5344CB8AC3E}">
        <p14:creationId xmlns:p14="http://schemas.microsoft.com/office/powerpoint/2010/main" val="184063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5326" y="476672"/>
            <a:ext cx="3390899" cy="792000"/>
          </a:xfrm>
        </p:spPr>
        <p:txBody>
          <a:bodyPr/>
          <a:lstStyle/>
          <a:p>
            <a:pPr>
              <a:lnSpc>
                <a:spcPct val="150000"/>
              </a:lnSpc>
            </a:pPr>
            <a:r>
              <a:rPr lang="de-AT" dirty="0"/>
              <a:t>Question </a:t>
            </a:r>
            <a:r>
              <a:rPr lang="de-AT" dirty="0" err="1"/>
              <a:t>Types</a:t>
            </a:r>
            <a:r>
              <a:rPr lang="de-AT" dirty="0"/>
              <a:t> </a:t>
            </a:r>
            <a:r>
              <a:rPr lang="de-AT" dirty="0" err="1"/>
              <a:t>for</a:t>
            </a:r>
            <a:r>
              <a:rPr lang="de-AT" dirty="0"/>
              <a:t> </a:t>
            </a:r>
            <a:r>
              <a:rPr lang="de-AT" dirty="0" err="1"/>
              <a:t>the</a:t>
            </a:r>
            <a:r>
              <a:rPr lang="de-AT" dirty="0"/>
              <a:t> Interview Guide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366" y="280657"/>
            <a:ext cx="4445556" cy="6100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umsplatzhalter 2">
            <a:extLst>
              <a:ext uri="{FF2B5EF4-FFF2-40B4-BE49-F238E27FC236}">
                <a16:creationId xmlns:a16="http://schemas.microsoft.com/office/drawing/2014/main" id="{31728990-7E22-D4C2-0621-5BEA3F25F8CB}"/>
              </a:ext>
            </a:extLst>
          </p:cNvPr>
          <p:cNvSpPr>
            <a:spLocks noGrp="1"/>
          </p:cNvSpPr>
          <p:nvPr>
            <p:ph type="dt" sz="half" idx="10"/>
          </p:nvPr>
        </p:nvSpPr>
        <p:spPr/>
        <p:txBody>
          <a:bodyPr/>
          <a:lstStyle/>
          <a:p>
            <a:r>
              <a:rPr lang="de-DE"/>
              <a:t>(Hay 2010:106)</a:t>
            </a:r>
            <a:endParaRPr lang="de-DE" dirty="0"/>
          </a:p>
        </p:txBody>
      </p:sp>
      <p:sp>
        <p:nvSpPr>
          <p:cNvPr id="5" name="Fußzeilenplatzhalter 4">
            <a:extLst>
              <a:ext uri="{FF2B5EF4-FFF2-40B4-BE49-F238E27FC236}">
                <a16:creationId xmlns:a16="http://schemas.microsoft.com/office/drawing/2014/main" id="{6D40126B-4F24-55ED-B434-9ADF7DB477F1}"/>
              </a:ext>
            </a:extLst>
          </p:cNvPr>
          <p:cNvSpPr>
            <a:spLocks noGrp="1"/>
          </p:cNvSpPr>
          <p:nvPr>
            <p:ph type="ftr" sz="quarter" idx="11"/>
          </p:nvPr>
        </p:nvSpPr>
        <p:spPr/>
        <p:txBody>
          <a:bodyPr/>
          <a:lstStyle/>
          <a:p>
            <a:r>
              <a:rPr lang="de-DE"/>
              <a:t>KMH | IL Scientific Method</a:t>
            </a:r>
            <a:endParaRPr lang="de-DE" dirty="0"/>
          </a:p>
        </p:txBody>
      </p:sp>
      <p:sp>
        <p:nvSpPr>
          <p:cNvPr id="6" name="Foliennummernplatzhalter 5">
            <a:extLst>
              <a:ext uri="{FF2B5EF4-FFF2-40B4-BE49-F238E27FC236}">
                <a16:creationId xmlns:a16="http://schemas.microsoft.com/office/drawing/2014/main" id="{7C5F337A-CFF3-4A45-8B9D-B5A565035627}"/>
              </a:ext>
            </a:extLst>
          </p:cNvPr>
          <p:cNvSpPr>
            <a:spLocks noGrp="1"/>
          </p:cNvSpPr>
          <p:nvPr>
            <p:ph type="sldNum" sz="quarter" idx="12"/>
          </p:nvPr>
        </p:nvSpPr>
        <p:spPr/>
        <p:txBody>
          <a:bodyPr/>
          <a:lstStyle/>
          <a:p>
            <a:fld id="{D836C0FE-70CA-4950-82D6-CF602CC2B770}" type="slidenum">
              <a:rPr lang="de-DE" smtClean="0"/>
              <a:t>48</a:t>
            </a:fld>
            <a:endParaRPr lang="de-DE" dirty="0"/>
          </a:p>
        </p:txBody>
      </p:sp>
    </p:spTree>
    <p:extLst>
      <p:ext uri="{BB962C8B-B14F-4D97-AF65-F5344CB8AC3E}">
        <p14:creationId xmlns:p14="http://schemas.microsoft.com/office/powerpoint/2010/main" val="356357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F0A5E-C7D7-93AE-6BEB-11B89F61FD4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3AAA3B-A0C5-D1C0-9B91-6049283E75F5}"/>
              </a:ext>
            </a:extLst>
          </p:cNvPr>
          <p:cNvSpPr>
            <a:spLocks noGrp="1"/>
          </p:cNvSpPr>
          <p:nvPr>
            <p:ph type="sldNum" sz="quarter" idx="12"/>
          </p:nvPr>
        </p:nvSpPr>
        <p:spPr/>
        <p:txBody>
          <a:bodyPr/>
          <a:lstStyle/>
          <a:p>
            <a:fld id="{D836C0FE-70CA-4950-82D6-CF602CC2B770}" type="slidenum">
              <a:rPr lang="de-DE" smtClean="0"/>
              <a:t>49</a:t>
            </a:fld>
            <a:endParaRPr lang="de-DE" dirty="0"/>
          </a:p>
        </p:txBody>
      </p:sp>
      <p:sp>
        <p:nvSpPr>
          <p:cNvPr id="3" name="Titel 2">
            <a:extLst>
              <a:ext uri="{FF2B5EF4-FFF2-40B4-BE49-F238E27FC236}">
                <a16:creationId xmlns:a16="http://schemas.microsoft.com/office/drawing/2014/main" id="{98968AC0-C080-FC50-FAC7-BB10552B5CA3}"/>
              </a:ext>
            </a:extLst>
          </p:cNvPr>
          <p:cNvSpPr>
            <a:spLocks noGrp="1"/>
          </p:cNvSpPr>
          <p:nvPr>
            <p:ph type="title"/>
          </p:nvPr>
        </p:nvSpPr>
        <p:spPr/>
        <p:txBody>
          <a:bodyPr/>
          <a:lstStyle/>
          <a:p>
            <a:r>
              <a:rPr lang="en-GB" dirty="0"/>
              <a:t>Workflow</a:t>
            </a:r>
          </a:p>
        </p:txBody>
      </p:sp>
      <p:sp>
        <p:nvSpPr>
          <p:cNvPr id="5" name="Datumsplatzhalter 4">
            <a:extLst>
              <a:ext uri="{FF2B5EF4-FFF2-40B4-BE49-F238E27FC236}">
                <a16:creationId xmlns:a16="http://schemas.microsoft.com/office/drawing/2014/main" id="{164BBCA7-2691-A8F1-5CE3-93418672D13F}"/>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0EA76FBF-D29A-54A0-299C-46A0BB05C715}"/>
              </a:ext>
            </a:extLst>
          </p:cNvPr>
          <p:cNvSpPr>
            <a:spLocks noGrp="1"/>
          </p:cNvSpPr>
          <p:nvPr>
            <p:ph type="ftr" sz="quarter" idx="11"/>
          </p:nvPr>
        </p:nvSpPr>
        <p:spPr/>
        <p:txBody>
          <a:bodyPr/>
          <a:lstStyle/>
          <a:p>
            <a:r>
              <a:rPr lang="de-DE"/>
              <a:t>KMH | IL Scientific Method</a:t>
            </a:r>
            <a:endParaRPr lang="de-DE" dirty="0"/>
          </a:p>
        </p:txBody>
      </p:sp>
      <p:sp>
        <p:nvSpPr>
          <p:cNvPr id="17" name="Freihandform 4">
            <a:extLst>
              <a:ext uri="{FF2B5EF4-FFF2-40B4-BE49-F238E27FC236}">
                <a16:creationId xmlns:a16="http://schemas.microsoft.com/office/drawing/2014/main" id="{FC3A4E03-40C7-2731-9480-F54E08C628F9}"/>
              </a:ext>
            </a:extLst>
          </p:cNvPr>
          <p:cNvSpPr/>
          <p:nvPr/>
        </p:nvSpPr>
        <p:spPr>
          <a:xfrm>
            <a:off x="4491730" y="5486093"/>
            <a:ext cx="3617919" cy="529492"/>
          </a:xfrm>
          <a:custGeom>
            <a:avLst/>
            <a:gdLst>
              <a:gd name="connsiteX0" fmla="*/ 0 w 4823892"/>
              <a:gd name="connsiteY0" fmla="*/ 0 h 438113"/>
              <a:gd name="connsiteX1" fmla="*/ 4823892 w 4823892"/>
              <a:gd name="connsiteY1" fmla="*/ 0 h 438113"/>
              <a:gd name="connsiteX2" fmla="*/ 4823892 w 4823892"/>
              <a:gd name="connsiteY2" fmla="*/ 438113 h 438113"/>
              <a:gd name="connsiteX3" fmla="*/ 0 w 4823892"/>
              <a:gd name="connsiteY3" fmla="*/ 438113 h 438113"/>
              <a:gd name="connsiteX4" fmla="*/ 0 w 4823892"/>
              <a:gd name="connsiteY4" fmla="*/ 0 h 43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892" h="438113">
                <a:moveTo>
                  <a:pt x="0" y="0"/>
                </a:moveTo>
                <a:lnTo>
                  <a:pt x="4823892" y="0"/>
                </a:lnTo>
                <a:lnTo>
                  <a:pt x="4823892" y="438113"/>
                </a:lnTo>
                <a:lnTo>
                  <a:pt x="0" y="438113"/>
                </a:lnTo>
                <a:lnTo>
                  <a:pt x="0" y="0"/>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2" rIns="96012" bIns="96012"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8. Content </a:t>
            </a:r>
            <a:r>
              <a:rPr kumimoji="0" lang="de-AT" b="0" i="0" u="none" strike="noStrike" kern="0" cap="none" spc="0" normalizeH="0" baseline="0" noProof="0" dirty="0" err="1">
                <a:ln>
                  <a:noFill/>
                </a:ln>
                <a:solidFill>
                  <a:prstClr val="white"/>
                </a:solidFill>
                <a:effectLst/>
                <a:uLnTx/>
                <a:uFillTx/>
                <a:latin typeface="Calibri"/>
                <a:ea typeface="+mn-ea"/>
                <a:cs typeface="+mn-cs"/>
              </a:rPr>
              <a:t>analysis</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Freihandform 5">
            <a:extLst>
              <a:ext uri="{FF2B5EF4-FFF2-40B4-BE49-F238E27FC236}">
                <a16:creationId xmlns:a16="http://schemas.microsoft.com/office/drawing/2014/main" id="{8D1C0B6E-E394-A1C0-FB8A-F78050ED0F47}"/>
              </a:ext>
            </a:extLst>
          </p:cNvPr>
          <p:cNvSpPr/>
          <p:nvPr/>
        </p:nvSpPr>
        <p:spPr>
          <a:xfrm>
            <a:off x="4491730" y="4791670"/>
            <a:ext cx="3617920"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3"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7.Transcription</a:t>
            </a:r>
          </a:p>
        </p:txBody>
      </p:sp>
      <p:sp>
        <p:nvSpPr>
          <p:cNvPr id="19" name="Freihandform 6">
            <a:extLst>
              <a:ext uri="{FF2B5EF4-FFF2-40B4-BE49-F238E27FC236}">
                <a16:creationId xmlns:a16="http://schemas.microsoft.com/office/drawing/2014/main" id="{586FEBAF-127D-D855-23F7-936ECE6F1F02}"/>
              </a:ext>
            </a:extLst>
          </p:cNvPr>
          <p:cNvSpPr/>
          <p:nvPr/>
        </p:nvSpPr>
        <p:spPr>
          <a:xfrm>
            <a:off x="4491730" y="4097244"/>
            <a:ext cx="3617920"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3" rIns="96013"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6. Interview </a:t>
            </a:r>
            <a:r>
              <a:rPr kumimoji="0" lang="de-AT" b="0" i="0" u="none" strike="noStrike" kern="0" cap="none" spc="0" normalizeH="0" baseline="0" noProof="0" dirty="0" err="1">
                <a:ln>
                  <a:noFill/>
                </a:ln>
                <a:solidFill>
                  <a:prstClr val="white"/>
                </a:solidFill>
                <a:effectLst/>
                <a:uLnTx/>
                <a:uFillTx/>
                <a:latin typeface="Calibri"/>
                <a:ea typeface="+mn-ea"/>
                <a:cs typeface="+mn-cs"/>
              </a:rPr>
              <a:t>notes</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Freihandform 7">
            <a:extLst>
              <a:ext uri="{FF2B5EF4-FFF2-40B4-BE49-F238E27FC236}">
                <a16:creationId xmlns:a16="http://schemas.microsoft.com/office/drawing/2014/main" id="{779154A1-892A-75C1-8BB9-0C847745AE9A}"/>
              </a:ext>
            </a:extLst>
          </p:cNvPr>
          <p:cNvSpPr/>
          <p:nvPr/>
        </p:nvSpPr>
        <p:spPr>
          <a:xfrm>
            <a:off x="4491730" y="3402818"/>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3" rIns="96012"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en-US" b="0" i="0" u="none" strike="noStrike" kern="0" cap="none" spc="0" normalizeH="0" baseline="0" noProof="0" dirty="0">
                <a:ln>
                  <a:noFill/>
                </a:ln>
                <a:solidFill>
                  <a:prstClr val="white"/>
                </a:solidFill>
                <a:effectLst/>
                <a:uLnTx/>
                <a:uFillTx/>
                <a:latin typeface="Calibri"/>
                <a:ea typeface="+mn-ea"/>
                <a:cs typeface="+mn-cs"/>
              </a:rPr>
              <a:t>5. End of conversation &amp; farewell</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Freihandform 8">
            <a:extLst>
              <a:ext uri="{FF2B5EF4-FFF2-40B4-BE49-F238E27FC236}">
                <a16:creationId xmlns:a16="http://schemas.microsoft.com/office/drawing/2014/main" id="{60B7C92A-6CFA-DDD4-7F18-82F58D172B3A}"/>
              </a:ext>
            </a:extLst>
          </p:cNvPr>
          <p:cNvSpPr/>
          <p:nvPr/>
        </p:nvSpPr>
        <p:spPr>
          <a:xfrm>
            <a:off x="4491730" y="2708392"/>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2"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4. </a:t>
            </a:r>
            <a:r>
              <a:rPr lang="de-AT" kern="0" dirty="0">
                <a:solidFill>
                  <a:prstClr val="white"/>
                </a:solidFill>
                <a:latin typeface="Calibri"/>
              </a:rPr>
              <a:t>C</a:t>
            </a:r>
            <a:r>
              <a:rPr kumimoji="0" lang="de-AT" b="0" i="0" u="none" strike="noStrike" kern="0" cap="none" spc="0" normalizeH="0" baseline="0" noProof="0" dirty="0" err="1">
                <a:ln>
                  <a:noFill/>
                </a:ln>
                <a:solidFill>
                  <a:prstClr val="white"/>
                </a:solidFill>
                <a:effectLst/>
                <a:uLnTx/>
                <a:uFillTx/>
                <a:latin typeface="Calibri"/>
                <a:ea typeface="+mn-ea"/>
                <a:cs typeface="+mn-cs"/>
              </a:rPr>
              <a:t>onducting</a:t>
            </a:r>
            <a:r>
              <a:rPr kumimoji="0" lang="de-AT" b="0" i="0" u="none" strike="noStrike" kern="0" cap="none" spc="0" normalizeH="0" baseline="0" noProof="0" dirty="0">
                <a:ln>
                  <a:noFill/>
                </a:ln>
                <a:solidFill>
                  <a:prstClr val="white"/>
                </a:solidFill>
                <a:effectLst/>
                <a:uLnTx/>
                <a:uFillTx/>
                <a:latin typeface="Calibri"/>
                <a:ea typeface="+mn-ea"/>
                <a:cs typeface="+mn-cs"/>
              </a:rPr>
              <a:t> </a:t>
            </a:r>
            <a:r>
              <a:rPr kumimoji="0" lang="de-AT" b="0" i="0" u="none" strike="noStrike" kern="0" cap="none" spc="0" normalizeH="0" baseline="0" noProof="0" dirty="0" err="1">
                <a:ln>
                  <a:noFill/>
                </a:ln>
                <a:solidFill>
                  <a:prstClr val="white"/>
                </a:solidFill>
                <a:effectLst/>
                <a:uLnTx/>
                <a:uFillTx/>
                <a:latin typeface="Calibri"/>
                <a:ea typeface="+mn-ea"/>
                <a:cs typeface="+mn-cs"/>
              </a:rPr>
              <a:t>the</a:t>
            </a:r>
            <a:r>
              <a:rPr kumimoji="0" lang="de-AT" b="0" i="0" u="none" strike="noStrike" kern="0" cap="none" spc="0" normalizeH="0" baseline="0" noProof="0" dirty="0">
                <a:ln>
                  <a:noFill/>
                </a:ln>
                <a:solidFill>
                  <a:prstClr val="white"/>
                </a:solidFill>
                <a:effectLst/>
                <a:uLnTx/>
                <a:uFillTx/>
                <a:latin typeface="Calibri"/>
                <a:ea typeface="+mn-ea"/>
                <a:cs typeface="+mn-cs"/>
              </a:rPr>
              <a:t> interview</a:t>
            </a:r>
          </a:p>
        </p:txBody>
      </p:sp>
      <p:sp>
        <p:nvSpPr>
          <p:cNvPr id="22" name="Freihandform 9">
            <a:extLst>
              <a:ext uri="{FF2B5EF4-FFF2-40B4-BE49-F238E27FC236}">
                <a16:creationId xmlns:a16="http://schemas.microsoft.com/office/drawing/2014/main" id="{F51DC695-7F98-C691-F744-97EC17B1475A}"/>
              </a:ext>
            </a:extLst>
          </p:cNvPr>
          <p:cNvSpPr/>
          <p:nvPr/>
        </p:nvSpPr>
        <p:spPr>
          <a:xfrm>
            <a:off x="4491730" y="2013966"/>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2"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3. Start </a:t>
            </a:r>
            <a:r>
              <a:rPr kumimoji="0" lang="de-AT" b="0" i="0" u="none" strike="noStrike" kern="0" cap="none" spc="0" normalizeH="0" baseline="0" noProof="0" dirty="0" err="1">
                <a:ln>
                  <a:noFill/>
                </a:ln>
                <a:solidFill>
                  <a:prstClr val="white"/>
                </a:solidFill>
                <a:effectLst/>
                <a:uLnTx/>
                <a:uFillTx/>
                <a:latin typeface="Calibri"/>
                <a:ea typeface="+mn-ea"/>
                <a:cs typeface="+mn-cs"/>
              </a:rPr>
              <a:t>of</a:t>
            </a:r>
            <a:r>
              <a:rPr kumimoji="0" lang="de-AT" b="0" i="0" u="none" strike="noStrike" kern="0" cap="none" spc="0" normalizeH="0" baseline="0" noProof="0" dirty="0">
                <a:ln>
                  <a:noFill/>
                </a:ln>
                <a:solidFill>
                  <a:prstClr val="white"/>
                </a:solidFill>
                <a:effectLst/>
                <a:uLnTx/>
                <a:uFillTx/>
                <a:latin typeface="Calibri"/>
                <a:ea typeface="+mn-ea"/>
                <a:cs typeface="+mn-cs"/>
              </a:rPr>
              <a:t> </a:t>
            </a:r>
            <a:r>
              <a:rPr kumimoji="0" lang="de-AT" b="0" i="0" u="none" strike="noStrike" kern="0" cap="none" spc="0" normalizeH="0" baseline="0" noProof="0" dirty="0" err="1">
                <a:ln>
                  <a:noFill/>
                </a:ln>
                <a:solidFill>
                  <a:prstClr val="white"/>
                </a:solidFill>
                <a:effectLst/>
                <a:uLnTx/>
                <a:uFillTx/>
                <a:latin typeface="Calibri"/>
                <a:ea typeface="+mn-ea"/>
                <a:cs typeface="+mn-cs"/>
              </a:rPr>
              <a:t>conversation</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Freihandform 10">
            <a:extLst>
              <a:ext uri="{FF2B5EF4-FFF2-40B4-BE49-F238E27FC236}">
                <a16:creationId xmlns:a16="http://schemas.microsoft.com/office/drawing/2014/main" id="{F15EDC45-3AE6-BE11-D723-882BC56DA219}"/>
              </a:ext>
            </a:extLst>
          </p:cNvPr>
          <p:cNvSpPr/>
          <p:nvPr/>
        </p:nvSpPr>
        <p:spPr>
          <a:xfrm>
            <a:off x="4491730" y="1319540"/>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3" rIns="96012" bIns="273006"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2. Organisational </a:t>
            </a:r>
            <a:r>
              <a:rPr kumimoji="0" lang="de-AT" b="0" i="0" u="none" strike="noStrike" kern="0" cap="none" spc="0" normalizeH="0" baseline="0" noProof="0" dirty="0" err="1">
                <a:ln>
                  <a:noFill/>
                </a:ln>
                <a:solidFill>
                  <a:prstClr val="white"/>
                </a:solidFill>
                <a:effectLst/>
                <a:uLnTx/>
                <a:uFillTx/>
                <a:latin typeface="Calibri"/>
                <a:ea typeface="+mn-ea"/>
                <a:cs typeface="+mn-cs"/>
              </a:rPr>
              <a:t>preparation</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Freihandform 11">
            <a:extLst>
              <a:ext uri="{FF2B5EF4-FFF2-40B4-BE49-F238E27FC236}">
                <a16:creationId xmlns:a16="http://schemas.microsoft.com/office/drawing/2014/main" id="{9BFDAB08-55CB-BFEF-D161-5A49A126A62B}"/>
              </a:ext>
            </a:extLst>
          </p:cNvPr>
          <p:cNvSpPr/>
          <p:nvPr/>
        </p:nvSpPr>
        <p:spPr>
          <a:xfrm>
            <a:off x="4491730" y="625114"/>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2" bIns="273006"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1. Content </a:t>
            </a:r>
            <a:r>
              <a:rPr kumimoji="0" lang="de-AT" b="0" i="0" u="none" strike="noStrike" kern="0" cap="none" spc="0" normalizeH="0" baseline="0" noProof="0" dirty="0" err="1">
                <a:ln>
                  <a:noFill/>
                </a:ln>
                <a:solidFill>
                  <a:prstClr val="white"/>
                </a:solidFill>
                <a:effectLst/>
                <a:uLnTx/>
                <a:uFillTx/>
                <a:latin typeface="Calibri"/>
                <a:ea typeface="+mn-ea"/>
                <a:cs typeface="+mn-cs"/>
              </a:rPr>
              <a:t>preparation</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5" name="Geschweifte Klammer links 24">
            <a:extLst>
              <a:ext uri="{FF2B5EF4-FFF2-40B4-BE49-F238E27FC236}">
                <a16:creationId xmlns:a16="http://schemas.microsoft.com/office/drawing/2014/main" id="{E39CABC6-93D3-57BD-61C0-62E12197C600}"/>
              </a:ext>
            </a:extLst>
          </p:cNvPr>
          <p:cNvSpPr/>
          <p:nvPr/>
        </p:nvSpPr>
        <p:spPr>
          <a:xfrm>
            <a:off x="3792755" y="2013966"/>
            <a:ext cx="309345" cy="1840120"/>
          </a:xfrm>
          <a:prstGeom prst="leftBrace">
            <a:avLst>
              <a:gd name="adj1" fmla="val 45812"/>
              <a:gd name="adj2" fmla="val 50000"/>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de-AT" b="0" i="0" u="none" strike="noStrike" kern="0" cap="none" spc="0" normalizeH="0" baseline="0" noProof="0" dirty="0">
              <a:ln>
                <a:noFill/>
              </a:ln>
              <a:solidFill>
                <a:prstClr val="black"/>
              </a:solidFill>
              <a:effectLst/>
              <a:uLnTx/>
              <a:uFillTx/>
              <a:latin typeface="Calibri"/>
              <a:ea typeface="+mn-ea"/>
              <a:cs typeface="+mn-cs"/>
            </a:endParaRPr>
          </a:p>
        </p:txBody>
      </p:sp>
      <p:sp>
        <p:nvSpPr>
          <p:cNvPr id="26" name="Textfeld 25">
            <a:extLst>
              <a:ext uri="{FF2B5EF4-FFF2-40B4-BE49-F238E27FC236}">
                <a16:creationId xmlns:a16="http://schemas.microsoft.com/office/drawing/2014/main" id="{7FBF8A24-B067-18D7-6F38-961C7017A5A6}"/>
              </a:ext>
            </a:extLst>
          </p:cNvPr>
          <p:cNvSpPr txBox="1"/>
          <p:nvPr/>
        </p:nvSpPr>
        <p:spPr>
          <a:xfrm rot="16200000">
            <a:off x="2626335" y="2718722"/>
            <a:ext cx="1871176" cy="461665"/>
          </a:xfrm>
          <a:prstGeom prst="rect">
            <a:avLst/>
          </a:prstGeom>
          <a:noFill/>
        </p:spPr>
        <p:txBody>
          <a:bodyPr wrap="square" rtlCol="0">
            <a:spAutoFit/>
          </a:bodyPr>
          <a:lstStyle/>
          <a:p>
            <a:pPr algn="ctr" defTabSz="342900" fontAlgn="base">
              <a:spcBef>
                <a:spcPct val="0"/>
              </a:spcBef>
              <a:spcAft>
                <a:spcPct val="0"/>
              </a:spcAft>
            </a:pPr>
            <a:r>
              <a:rPr lang="de-AT" sz="2400" b="1" dirty="0">
                <a:solidFill>
                  <a:schemeClr val="tx2"/>
                </a:solidFill>
                <a:ea typeface="ＭＳ Ｐゴシック" pitchFamily="-104" charset="-128"/>
              </a:rPr>
              <a:t>„Interview“</a:t>
            </a:r>
          </a:p>
        </p:txBody>
      </p:sp>
    </p:spTree>
    <p:extLst>
      <p:ext uri="{BB962C8B-B14F-4D97-AF65-F5344CB8AC3E}">
        <p14:creationId xmlns:p14="http://schemas.microsoft.com/office/powerpoint/2010/main" val="3805984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95E1A4-BC97-48AF-42DD-287B9E263FE9}"/>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0F8530A8-6163-6CCE-EF24-26CB60674C36}"/>
              </a:ext>
            </a:extLst>
          </p:cNvPr>
          <p:cNvSpPr>
            <a:spLocks noGrp="1"/>
          </p:cNvSpPr>
          <p:nvPr>
            <p:ph type="title"/>
          </p:nvPr>
        </p:nvSpPr>
        <p:spPr/>
        <p:txBody>
          <a:bodyPr/>
          <a:lstStyle/>
          <a:p>
            <a:pPr>
              <a:lnSpc>
                <a:spcPct val="150000"/>
              </a:lnSpc>
            </a:pPr>
            <a:r>
              <a:rPr lang="en-GB" dirty="0"/>
              <a:t>Look, Think, Test, Tell</a:t>
            </a:r>
          </a:p>
        </p:txBody>
      </p:sp>
      <p:pic>
        <p:nvPicPr>
          <p:cNvPr id="8" name="Content Placeholder 7">
            <a:extLst>
              <a:ext uri="{FF2B5EF4-FFF2-40B4-BE49-F238E27FC236}">
                <a16:creationId xmlns:a16="http://schemas.microsoft.com/office/drawing/2014/main" id="{8F50A96F-36D3-F545-AEB4-F487F1C0F77C}"/>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2D4B60EA-220E-09D1-2A51-B05CF07B856A}"/>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083F36FA-0B91-385B-19C8-DC165428C29E}"/>
              </a:ext>
            </a:extLst>
          </p:cNvPr>
          <p:cNvSpPr>
            <a:spLocks noGrp="1"/>
          </p:cNvSpPr>
          <p:nvPr>
            <p:ph type="ftr" sz="quarter" idx="11"/>
          </p:nvPr>
        </p:nvSpPr>
        <p:spPr/>
        <p:txBody>
          <a:bodyPr/>
          <a:lstStyle/>
          <a:p>
            <a:r>
              <a:rPr lang="en-GB" dirty="0"/>
              <a:t>KMH | IL Scientific Method</a:t>
            </a:r>
          </a:p>
        </p:txBody>
      </p:sp>
      <p:sp>
        <p:nvSpPr>
          <p:cNvPr id="4" name="Rechteck: abgerundete Ecken 3">
            <a:extLst>
              <a:ext uri="{FF2B5EF4-FFF2-40B4-BE49-F238E27FC236}">
                <a16:creationId xmlns:a16="http://schemas.microsoft.com/office/drawing/2014/main" id="{6BA4E074-B34E-F025-C38F-CDA7C78E63AB}"/>
              </a:ext>
            </a:extLst>
          </p:cNvPr>
          <p:cNvSpPr/>
          <p:nvPr/>
        </p:nvSpPr>
        <p:spPr>
          <a:xfrm>
            <a:off x="5099585" y="2194560"/>
            <a:ext cx="1859914" cy="1911847"/>
          </a:xfrm>
          <a:prstGeom prst="roundRect">
            <a:avLst/>
          </a:prstGeom>
          <a:noFill/>
          <a:ln w="76200">
            <a:solidFill>
              <a:schemeClr val="tx1"/>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2018595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780" y="1906425"/>
            <a:ext cx="2276957" cy="227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AT" dirty="0"/>
              <a:t>The Workflow</a:t>
            </a:r>
          </a:p>
        </p:txBody>
      </p:sp>
      <p:sp>
        <p:nvSpPr>
          <p:cNvPr id="3" name="Inhaltsplatzhalter 2"/>
          <p:cNvSpPr>
            <a:spLocks noGrp="1"/>
          </p:cNvSpPr>
          <p:nvPr>
            <p:ph idx="1"/>
          </p:nvPr>
        </p:nvSpPr>
        <p:spPr>
          <a:xfrm>
            <a:off x="695324" y="1114425"/>
            <a:ext cx="10800675" cy="5049840"/>
          </a:xfrm>
        </p:spPr>
        <p:txBody>
          <a:bodyPr>
            <a:normAutofit lnSpcReduction="10000"/>
          </a:bodyPr>
          <a:lstStyle/>
          <a:p>
            <a:pPr marL="0" indent="0">
              <a:lnSpc>
                <a:spcPct val="104000"/>
              </a:lnSpc>
              <a:spcBef>
                <a:spcPts val="600"/>
              </a:spcBef>
              <a:buNone/>
            </a:pPr>
            <a:r>
              <a:rPr lang="de-AT" b="1" dirty="0"/>
              <a:t>2. Organisational </a:t>
            </a:r>
            <a:r>
              <a:rPr lang="de-AT" b="1" dirty="0" err="1"/>
              <a:t>preparation</a:t>
            </a:r>
            <a:r>
              <a:rPr lang="de-AT" b="1" dirty="0"/>
              <a:t>:</a:t>
            </a:r>
          </a:p>
          <a:p>
            <a:pPr lvl="1">
              <a:lnSpc>
                <a:spcPct val="104000"/>
              </a:lnSpc>
              <a:spcBef>
                <a:spcPts val="600"/>
              </a:spcBef>
            </a:pPr>
            <a:r>
              <a:rPr lang="de-AT" dirty="0"/>
              <a:t>Making </a:t>
            </a:r>
            <a:r>
              <a:rPr lang="de-AT" dirty="0" err="1"/>
              <a:t>contact</a:t>
            </a:r>
            <a:r>
              <a:rPr lang="de-AT" dirty="0"/>
              <a:t>:</a:t>
            </a:r>
          </a:p>
          <a:p>
            <a:pPr lvl="2">
              <a:lnSpc>
                <a:spcPct val="104000"/>
              </a:lnSpc>
              <a:spcBef>
                <a:spcPts val="600"/>
              </a:spcBef>
            </a:pPr>
            <a:r>
              <a:rPr lang="en-US" dirty="0"/>
              <a:t>Presentation of the topic, purpose of the study, </a:t>
            </a:r>
            <a:r>
              <a:rPr lang="en-US" dirty="0" err="1"/>
              <a:t>utilisation</a:t>
            </a:r>
            <a:r>
              <a:rPr lang="en-US" dirty="0"/>
              <a:t>, etc.</a:t>
            </a:r>
            <a:endParaRPr lang="de-AT" dirty="0"/>
          </a:p>
          <a:p>
            <a:pPr lvl="1">
              <a:lnSpc>
                <a:spcPct val="104000"/>
              </a:lnSpc>
            </a:pPr>
            <a:r>
              <a:rPr lang="de-AT" dirty="0"/>
              <a:t>Appointments (👉 interview </a:t>
            </a:r>
            <a:r>
              <a:rPr lang="de-AT" dirty="0" err="1"/>
              <a:t>location</a:t>
            </a:r>
            <a:r>
              <a:rPr lang="de-AT" dirty="0"/>
              <a:t>)</a:t>
            </a:r>
          </a:p>
          <a:p>
            <a:pPr lvl="1">
              <a:lnSpc>
                <a:spcPct val="104000"/>
              </a:lnSpc>
              <a:spcBef>
                <a:spcPts val="600"/>
              </a:spcBef>
            </a:pPr>
            <a:r>
              <a:rPr lang="de-AT" dirty="0"/>
              <a:t>Hardware:</a:t>
            </a:r>
          </a:p>
          <a:p>
            <a:pPr lvl="2">
              <a:lnSpc>
                <a:spcPct val="104000"/>
              </a:lnSpc>
              <a:spcBef>
                <a:spcPts val="600"/>
              </a:spcBef>
            </a:pPr>
            <a:r>
              <a:rPr lang="en-US" dirty="0"/>
              <a:t>Training Recording devices, spare batteries, business cards, etc.</a:t>
            </a:r>
            <a:endParaRPr lang="de-AT" dirty="0"/>
          </a:p>
          <a:p>
            <a:pPr marL="0" indent="0">
              <a:lnSpc>
                <a:spcPct val="104000"/>
              </a:lnSpc>
              <a:spcBef>
                <a:spcPts val="600"/>
              </a:spcBef>
              <a:buNone/>
            </a:pPr>
            <a:r>
              <a:rPr lang="de-AT" b="1" dirty="0"/>
              <a:t>3. Start </a:t>
            </a:r>
            <a:r>
              <a:rPr lang="de-AT" b="1" dirty="0" err="1"/>
              <a:t>of</a:t>
            </a:r>
            <a:r>
              <a:rPr lang="de-AT" b="1" dirty="0"/>
              <a:t> </a:t>
            </a:r>
            <a:r>
              <a:rPr lang="de-AT" b="1" dirty="0" err="1"/>
              <a:t>conversation</a:t>
            </a:r>
            <a:r>
              <a:rPr lang="de-AT" b="1" dirty="0"/>
              <a:t>:</a:t>
            </a:r>
          </a:p>
          <a:p>
            <a:pPr lvl="1">
              <a:lnSpc>
                <a:spcPct val="104000"/>
              </a:lnSpc>
            </a:pPr>
            <a:r>
              <a:rPr lang="en-US" dirty="0"/>
              <a:t>Reference to recording* (&amp; start it 😉)</a:t>
            </a:r>
            <a:endParaRPr lang="de-AT" dirty="0"/>
          </a:p>
          <a:p>
            <a:pPr lvl="1">
              <a:lnSpc>
                <a:spcPct val="104000"/>
              </a:lnSpc>
            </a:pPr>
            <a:r>
              <a:rPr lang="de-AT" dirty="0" err="1"/>
              <a:t>Introduction</a:t>
            </a:r>
            <a:r>
              <a:rPr lang="de-AT" dirty="0"/>
              <a:t> &amp; </a:t>
            </a:r>
            <a:r>
              <a:rPr lang="de-AT" dirty="0" err="1"/>
              <a:t>small</a:t>
            </a:r>
            <a:r>
              <a:rPr lang="de-AT" dirty="0"/>
              <a:t> </a:t>
            </a:r>
            <a:r>
              <a:rPr lang="de-AT" dirty="0" err="1"/>
              <a:t>talk</a:t>
            </a:r>
            <a:r>
              <a:rPr lang="de-AT" dirty="0"/>
              <a:t> 👉</a:t>
            </a:r>
            <a:r>
              <a:rPr lang="de-AT" b="1" dirty="0"/>
              <a:t> relaxed </a:t>
            </a:r>
            <a:r>
              <a:rPr lang="de-AT" b="1" dirty="0" err="1"/>
              <a:t>atmosphere</a:t>
            </a:r>
            <a:endParaRPr lang="de-AT" b="1" dirty="0"/>
          </a:p>
          <a:p>
            <a:pPr marL="0" indent="0">
              <a:lnSpc>
                <a:spcPct val="104000"/>
              </a:lnSpc>
              <a:spcBef>
                <a:spcPts val="600"/>
              </a:spcBef>
              <a:buNone/>
            </a:pPr>
            <a:r>
              <a:rPr lang="en-US" b="1" dirty="0"/>
              <a:t>4. Conducting the interview:</a:t>
            </a:r>
            <a:endParaRPr lang="de-AT" b="1" dirty="0"/>
          </a:p>
          <a:p>
            <a:pPr lvl="1">
              <a:lnSpc>
                <a:spcPct val="104000"/>
              </a:lnSpc>
            </a:pPr>
            <a:r>
              <a:rPr lang="en-US" dirty="0"/>
              <a:t>Managing the process 👉</a:t>
            </a:r>
            <a:r>
              <a:rPr lang="en-US" b="1" dirty="0"/>
              <a:t> using guidelines</a:t>
            </a:r>
            <a:endParaRPr lang="de-AT" b="1"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387"/>
          <a:stretch/>
        </p:blipFill>
        <p:spPr bwMode="auto">
          <a:xfrm>
            <a:off x="10259574" y="2014538"/>
            <a:ext cx="2158524" cy="2314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umsplatzhalter 4">
            <a:extLst>
              <a:ext uri="{FF2B5EF4-FFF2-40B4-BE49-F238E27FC236}">
                <a16:creationId xmlns:a16="http://schemas.microsoft.com/office/drawing/2014/main" id="{157456B3-FD4E-2BAB-11F6-C0E4832A99F1}"/>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C23A89DB-2815-9BE6-8274-689B6A5B6B72}"/>
              </a:ext>
            </a:extLst>
          </p:cNvPr>
          <p:cNvSpPr>
            <a:spLocks noGrp="1"/>
          </p:cNvSpPr>
          <p:nvPr>
            <p:ph type="ftr" sz="quarter" idx="11"/>
          </p:nvPr>
        </p:nvSpPr>
        <p:spPr/>
        <p:txBody>
          <a:bodyPr/>
          <a:lstStyle/>
          <a:p>
            <a:r>
              <a:rPr lang="de-DE"/>
              <a:t>KMH | IL Scientific Method</a:t>
            </a:r>
            <a:endParaRPr lang="de-DE" dirty="0"/>
          </a:p>
        </p:txBody>
      </p:sp>
      <p:sp>
        <p:nvSpPr>
          <p:cNvPr id="7" name="Foliennummernplatzhalter 6">
            <a:extLst>
              <a:ext uri="{FF2B5EF4-FFF2-40B4-BE49-F238E27FC236}">
                <a16:creationId xmlns:a16="http://schemas.microsoft.com/office/drawing/2014/main" id="{7C66473C-65E9-FC37-D24B-39A8C327EF7D}"/>
              </a:ext>
            </a:extLst>
          </p:cNvPr>
          <p:cNvSpPr>
            <a:spLocks noGrp="1"/>
          </p:cNvSpPr>
          <p:nvPr>
            <p:ph type="sldNum" sz="quarter" idx="12"/>
          </p:nvPr>
        </p:nvSpPr>
        <p:spPr/>
        <p:txBody>
          <a:bodyPr/>
          <a:lstStyle/>
          <a:p>
            <a:fld id="{D836C0FE-70CA-4950-82D6-CF602CC2B770}" type="slidenum">
              <a:rPr lang="de-DE" smtClean="0"/>
              <a:t>50</a:t>
            </a:fld>
            <a:endParaRPr lang="de-DE" dirty="0"/>
          </a:p>
        </p:txBody>
      </p:sp>
    </p:spTree>
    <p:extLst>
      <p:ext uri="{BB962C8B-B14F-4D97-AF65-F5344CB8AC3E}">
        <p14:creationId xmlns:p14="http://schemas.microsoft.com/office/powerpoint/2010/main" val="34083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03CC527-A91E-4313-0C6B-F0962871515C}"/>
              </a:ext>
            </a:extLst>
          </p:cNvPr>
          <p:cNvSpPr>
            <a:spLocks noGrp="1"/>
          </p:cNvSpPr>
          <p:nvPr>
            <p:ph type="sldNum" sz="quarter" idx="12"/>
          </p:nvPr>
        </p:nvSpPr>
        <p:spPr/>
        <p:txBody>
          <a:bodyPr/>
          <a:lstStyle/>
          <a:p>
            <a:fld id="{D836C0FE-70CA-4950-82D6-CF602CC2B770}" type="slidenum">
              <a:rPr lang="de-DE" smtClean="0"/>
              <a:t>51</a:t>
            </a:fld>
            <a:endParaRPr lang="de-DE" dirty="0"/>
          </a:p>
        </p:txBody>
      </p:sp>
      <p:sp>
        <p:nvSpPr>
          <p:cNvPr id="3" name="Titel 2">
            <a:extLst>
              <a:ext uri="{FF2B5EF4-FFF2-40B4-BE49-F238E27FC236}">
                <a16:creationId xmlns:a16="http://schemas.microsoft.com/office/drawing/2014/main" id="{1A5898D6-A506-E56C-0CCA-8B88686665C2}"/>
              </a:ext>
            </a:extLst>
          </p:cNvPr>
          <p:cNvSpPr>
            <a:spLocks noGrp="1"/>
          </p:cNvSpPr>
          <p:nvPr>
            <p:ph type="title"/>
          </p:nvPr>
        </p:nvSpPr>
        <p:spPr/>
        <p:txBody>
          <a:bodyPr/>
          <a:lstStyle/>
          <a:p>
            <a:r>
              <a:rPr lang="en-GB" dirty="0"/>
              <a:t>@ Question Strategies during the Interview</a:t>
            </a:r>
          </a:p>
        </p:txBody>
      </p:sp>
      <p:sp>
        <p:nvSpPr>
          <p:cNvPr id="5" name="Datumsplatzhalter 4">
            <a:extLst>
              <a:ext uri="{FF2B5EF4-FFF2-40B4-BE49-F238E27FC236}">
                <a16:creationId xmlns:a16="http://schemas.microsoft.com/office/drawing/2014/main" id="{233A11AF-CD85-520F-4093-F7C231C6EBF4}"/>
              </a:ext>
            </a:extLst>
          </p:cNvPr>
          <p:cNvSpPr>
            <a:spLocks noGrp="1"/>
          </p:cNvSpPr>
          <p:nvPr>
            <p:ph type="dt" sz="half" idx="10"/>
          </p:nvPr>
        </p:nvSpPr>
        <p:spPr/>
        <p:txBody>
          <a:bodyPr/>
          <a:lstStyle/>
          <a:p>
            <a:r>
              <a:rPr lang="de-DE"/>
              <a:t>(Hay 2010:108)</a:t>
            </a:r>
            <a:endParaRPr lang="de-DE" dirty="0"/>
          </a:p>
        </p:txBody>
      </p:sp>
      <p:sp>
        <p:nvSpPr>
          <p:cNvPr id="6" name="Fußzeilenplatzhalter 5">
            <a:extLst>
              <a:ext uri="{FF2B5EF4-FFF2-40B4-BE49-F238E27FC236}">
                <a16:creationId xmlns:a16="http://schemas.microsoft.com/office/drawing/2014/main" id="{35E5BF15-D162-0718-FB25-B64B3C033F9F}"/>
              </a:ext>
            </a:extLst>
          </p:cNvPr>
          <p:cNvSpPr>
            <a:spLocks noGrp="1"/>
          </p:cNvSpPr>
          <p:nvPr>
            <p:ph type="ftr" sz="quarter" idx="11"/>
          </p:nvPr>
        </p:nvSpPr>
        <p:spPr/>
        <p:txBody>
          <a:bodyPr/>
          <a:lstStyle/>
          <a:p>
            <a:r>
              <a:rPr lang="de-DE"/>
              <a:t>KMH | IL Scientific Method</a:t>
            </a:r>
            <a:endParaRPr lang="de-DE" dirty="0"/>
          </a:p>
        </p:txBody>
      </p:sp>
      <p:pic>
        <p:nvPicPr>
          <p:cNvPr id="7" name="Picture 2">
            <a:extLst>
              <a:ext uri="{FF2B5EF4-FFF2-40B4-BE49-F238E27FC236}">
                <a16:creationId xmlns:a16="http://schemas.microsoft.com/office/drawing/2014/main" id="{A6C3F154-17C7-3F47-B17A-E1A9A9C438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7416" y="1385882"/>
            <a:ext cx="5077168"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951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FE3AB-C3EB-BBBA-D22D-846B81570E4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FD952ED-6BCC-4114-395F-B492B613C64D}"/>
              </a:ext>
            </a:extLst>
          </p:cNvPr>
          <p:cNvSpPr>
            <a:spLocks noGrp="1"/>
          </p:cNvSpPr>
          <p:nvPr>
            <p:ph type="sldNum" sz="quarter" idx="12"/>
          </p:nvPr>
        </p:nvSpPr>
        <p:spPr/>
        <p:txBody>
          <a:bodyPr/>
          <a:lstStyle/>
          <a:p>
            <a:fld id="{D836C0FE-70CA-4950-82D6-CF602CC2B770}" type="slidenum">
              <a:rPr lang="de-DE" smtClean="0"/>
              <a:t>52</a:t>
            </a:fld>
            <a:endParaRPr lang="de-DE" dirty="0"/>
          </a:p>
        </p:txBody>
      </p:sp>
      <p:sp>
        <p:nvSpPr>
          <p:cNvPr id="3" name="Titel 2">
            <a:extLst>
              <a:ext uri="{FF2B5EF4-FFF2-40B4-BE49-F238E27FC236}">
                <a16:creationId xmlns:a16="http://schemas.microsoft.com/office/drawing/2014/main" id="{7095D1ED-E99F-5ACA-6682-58C14E744057}"/>
              </a:ext>
            </a:extLst>
          </p:cNvPr>
          <p:cNvSpPr>
            <a:spLocks noGrp="1"/>
          </p:cNvSpPr>
          <p:nvPr>
            <p:ph type="title"/>
          </p:nvPr>
        </p:nvSpPr>
        <p:spPr/>
        <p:txBody>
          <a:bodyPr/>
          <a:lstStyle/>
          <a:p>
            <a:r>
              <a:rPr lang="en-GB" dirty="0"/>
              <a:t>Workflow</a:t>
            </a:r>
          </a:p>
        </p:txBody>
      </p:sp>
      <p:sp>
        <p:nvSpPr>
          <p:cNvPr id="5" name="Datumsplatzhalter 4">
            <a:extLst>
              <a:ext uri="{FF2B5EF4-FFF2-40B4-BE49-F238E27FC236}">
                <a16:creationId xmlns:a16="http://schemas.microsoft.com/office/drawing/2014/main" id="{6C10FE60-289D-69CD-5836-FE09A6A12B8F}"/>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5DFF4820-3C70-951E-F607-531C91113536}"/>
              </a:ext>
            </a:extLst>
          </p:cNvPr>
          <p:cNvSpPr>
            <a:spLocks noGrp="1"/>
          </p:cNvSpPr>
          <p:nvPr>
            <p:ph type="ftr" sz="quarter" idx="11"/>
          </p:nvPr>
        </p:nvSpPr>
        <p:spPr/>
        <p:txBody>
          <a:bodyPr/>
          <a:lstStyle/>
          <a:p>
            <a:r>
              <a:rPr lang="de-DE"/>
              <a:t>KMH | IL Scientific Method</a:t>
            </a:r>
            <a:endParaRPr lang="de-DE" dirty="0"/>
          </a:p>
        </p:txBody>
      </p:sp>
      <p:sp>
        <p:nvSpPr>
          <p:cNvPr id="17" name="Freihandform 4">
            <a:extLst>
              <a:ext uri="{FF2B5EF4-FFF2-40B4-BE49-F238E27FC236}">
                <a16:creationId xmlns:a16="http://schemas.microsoft.com/office/drawing/2014/main" id="{94A4EB41-505E-2796-5C54-E34FEB48E3EC}"/>
              </a:ext>
            </a:extLst>
          </p:cNvPr>
          <p:cNvSpPr/>
          <p:nvPr/>
        </p:nvSpPr>
        <p:spPr>
          <a:xfrm>
            <a:off x="4491730" y="5486093"/>
            <a:ext cx="3617919" cy="529492"/>
          </a:xfrm>
          <a:custGeom>
            <a:avLst/>
            <a:gdLst>
              <a:gd name="connsiteX0" fmla="*/ 0 w 4823892"/>
              <a:gd name="connsiteY0" fmla="*/ 0 h 438113"/>
              <a:gd name="connsiteX1" fmla="*/ 4823892 w 4823892"/>
              <a:gd name="connsiteY1" fmla="*/ 0 h 438113"/>
              <a:gd name="connsiteX2" fmla="*/ 4823892 w 4823892"/>
              <a:gd name="connsiteY2" fmla="*/ 438113 h 438113"/>
              <a:gd name="connsiteX3" fmla="*/ 0 w 4823892"/>
              <a:gd name="connsiteY3" fmla="*/ 438113 h 438113"/>
              <a:gd name="connsiteX4" fmla="*/ 0 w 4823892"/>
              <a:gd name="connsiteY4" fmla="*/ 0 h 43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892" h="438113">
                <a:moveTo>
                  <a:pt x="0" y="0"/>
                </a:moveTo>
                <a:lnTo>
                  <a:pt x="4823892" y="0"/>
                </a:lnTo>
                <a:lnTo>
                  <a:pt x="4823892" y="438113"/>
                </a:lnTo>
                <a:lnTo>
                  <a:pt x="0" y="438113"/>
                </a:lnTo>
                <a:lnTo>
                  <a:pt x="0" y="0"/>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2" rIns="96012" bIns="96012"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8. Content </a:t>
            </a:r>
            <a:r>
              <a:rPr kumimoji="0" lang="de-AT" b="0" i="0" u="none" strike="noStrike" kern="0" cap="none" spc="0" normalizeH="0" baseline="0" noProof="0" dirty="0" err="1">
                <a:ln>
                  <a:noFill/>
                </a:ln>
                <a:solidFill>
                  <a:prstClr val="white"/>
                </a:solidFill>
                <a:effectLst/>
                <a:uLnTx/>
                <a:uFillTx/>
                <a:latin typeface="Calibri"/>
                <a:ea typeface="+mn-ea"/>
                <a:cs typeface="+mn-cs"/>
              </a:rPr>
              <a:t>analysis</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Freihandform 5">
            <a:extLst>
              <a:ext uri="{FF2B5EF4-FFF2-40B4-BE49-F238E27FC236}">
                <a16:creationId xmlns:a16="http://schemas.microsoft.com/office/drawing/2014/main" id="{C5FA8EAB-D58C-B8DF-EA96-092C1A6EF117}"/>
              </a:ext>
            </a:extLst>
          </p:cNvPr>
          <p:cNvSpPr/>
          <p:nvPr/>
        </p:nvSpPr>
        <p:spPr>
          <a:xfrm>
            <a:off x="4491730" y="4791670"/>
            <a:ext cx="3617920"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3"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7.Transcription</a:t>
            </a:r>
          </a:p>
        </p:txBody>
      </p:sp>
      <p:sp>
        <p:nvSpPr>
          <p:cNvPr id="19" name="Freihandform 6">
            <a:extLst>
              <a:ext uri="{FF2B5EF4-FFF2-40B4-BE49-F238E27FC236}">
                <a16:creationId xmlns:a16="http://schemas.microsoft.com/office/drawing/2014/main" id="{4B586052-10BC-2534-B767-3939E67972C7}"/>
              </a:ext>
            </a:extLst>
          </p:cNvPr>
          <p:cNvSpPr/>
          <p:nvPr/>
        </p:nvSpPr>
        <p:spPr>
          <a:xfrm>
            <a:off x="4491730" y="4097244"/>
            <a:ext cx="3617920"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3" rIns="96013"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6. Interview </a:t>
            </a:r>
            <a:r>
              <a:rPr kumimoji="0" lang="de-AT" b="0" i="0" u="none" strike="noStrike" kern="0" cap="none" spc="0" normalizeH="0" baseline="0" noProof="0" dirty="0" err="1">
                <a:ln>
                  <a:noFill/>
                </a:ln>
                <a:solidFill>
                  <a:prstClr val="white"/>
                </a:solidFill>
                <a:effectLst/>
                <a:uLnTx/>
                <a:uFillTx/>
                <a:latin typeface="Calibri"/>
                <a:ea typeface="+mn-ea"/>
                <a:cs typeface="+mn-cs"/>
              </a:rPr>
              <a:t>notes</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Freihandform 7">
            <a:extLst>
              <a:ext uri="{FF2B5EF4-FFF2-40B4-BE49-F238E27FC236}">
                <a16:creationId xmlns:a16="http://schemas.microsoft.com/office/drawing/2014/main" id="{841D6728-1D6A-1F4B-380A-A0687428601C}"/>
              </a:ext>
            </a:extLst>
          </p:cNvPr>
          <p:cNvSpPr/>
          <p:nvPr/>
        </p:nvSpPr>
        <p:spPr>
          <a:xfrm>
            <a:off x="4491730" y="3402818"/>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3" rIns="96012"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en-US" b="0" i="0" u="none" strike="noStrike" kern="0" cap="none" spc="0" normalizeH="0" baseline="0" noProof="0" dirty="0">
                <a:ln>
                  <a:noFill/>
                </a:ln>
                <a:solidFill>
                  <a:prstClr val="white"/>
                </a:solidFill>
                <a:effectLst/>
                <a:uLnTx/>
                <a:uFillTx/>
                <a:latin typeface="Calibri"/>
                <a:ea typeface="+mn-ea"/>
                <a:cs typeface="+mn-cs"/>
              </a:rPr>
              <a:t>5. End of conversation &amp; farewell</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Freihandform 8">
            <a:extLst>
              <a:ext uri="{FF2B5EF4-FFF2-40B4-BE49-F238E27FC236}">
                <a16:creationId xmlns:a16="http://schemas.microsoft.com/office/drawing/2014/main" id="{330D411E-6660-030C-0D7F-663432643CC0}"/>
              </a:ext>
            </a:extLst>
          </p:cNvPr>
          <p:cNvSpPr/>
          <p:nvPr/>
        </p:nvSpPr>
        <p:spPr>
          <a:xfrm>
            <a:off x="4491730" y="2708392"/>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2"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4. </a:t>
            </a:r>
            <a:r>
              <a:rPr lang="de-AT" kern="0" dirty="0">
                <a:solidFill>
                  <a:prstClr val="white"/>
                </a:solidFill>
                <a:latin typeface="Calibri"/>
              </a:rPr>
              <a:t>C</a:t>
            </a:r>
            <a:r>
              <a:rPr kumimoji="0" lang="de-AT" b="0" i="0" u="none" strike="noStrike" kern="0" cap="none" spc="0" normalizeH="0" baseline="0" noProof="0" dirty="0" err="1">
                <a:ln>
                  <a:noFill/>
                </a:ln>
                <a:solidFill>
                  <a:prstClr val="white"/>
                </a:solidFill>
                <a:effectLst/>
                <a:uLnTx/>
                <a:uFillTx/>
                <a:latin typeface="Calibri"/>
                <a:ea typeface="+mn-ea"/>
                <a:cs typeface="+mn-cs"/>
              </a:rPr>
              <a:t>onducting</a:t>
            </a:r>
            <a:r>
              <a:rPr kumimoji="0" lang="de-AT" b="0" i="0" u="none" strike="noStrike" kern="0" cap="none" spc="0" normalizeH="0" baseline="0" noProof="0" dirty="0">
                <a:ln>
                  <a:noFill/>
                </a:ln>
                <a:solidFill>
                  <a:prstClr val="white"/>
                </a:solidFill>
                <a:effectLst/>
                <a:uLnTx/>
                <a:uFillTx/>
                <a:latin typeface="Calibri"/>
                <a:ea typeface="+mn-ea"/>
                <a:cs typeface="+mn-cs"/>
              </a:rPr>
              <a:t> </a:t>
            </a:r>
            <a:r>
              <a:rPr kumimoji="0" lang="de-AT" b="0" i="0" u="none" strike="noStrike" kern="0" cap="none" spc="0" normalizeH="0" baseline="0" noProof="0" dirty="0" err="1">
                <a:ln>
                  <a:noFill/>
                </a:ln>
                <a:solidFill>
                  <a:prstClr val="white"/>
                </a:solidFill>
                <a:effectLst/>
                <a:uLnTx/>
                <a:uFillTx/>
                <a:latin typeface="Calibri"/>
                <a:ea typeface="+mn-ea"/>
                <a:cs typeface="+mn-cs"/>
              </a:rPr>
              <a:t>the</a:t>
            </a:r>
            <a:r>
              <a:rPr kumimoji="0" lang="de-AT" b="0" i="0" u="none" strike="noStrike" kern="0" cap="none" spc="0" normalizeH="0" baseline="0" noProof="0" dirty="0">
                <a:ln>
                  <a:noFill/>
                </a:ln>
                <a:solidFill>
                  <a:prstClr val="white"/>
                </a:solidFill>
                <a:effectLst/>
                <a:uLnTx/>
                <a:uFillTx/>
                <a:latin typeface="Calibri"/>
                <a:ea typeface="+mn-ea"/>
                <a:cs typeface="+mn-cs"/>
              </a:rPr>
              <a:t> interview</a:t>
            </a:r>
          </a:p>
        </p:txBody>
      </p:sp>
      <p:sp>
        <p:nvSpPr>
          <p:cNvPr id="22" name="Freihandform 9">
            <a:extLst>
              <a:ext uri="{FF2B5EF4-FFF2-40B4-BE49-F238E27FC236}">
                <a16:creationId xmlns:a16="http://schemas.microsoft.com/office/drawing/2014/main" id="{AF26CFEC-9018-0E8C-EA30-2B38FD372398}"/>
              </a:ext>
            </a:extLst>
          </p:cNvPr>
          <p:cNvSpPr/>
          <p:nvPr/>
        </p:nvSpPr>
        <p:spPr>
          <a:xfrm>
            <a:off x="4491730" y="2013966"/>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2" bIns="273005"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3. Start </a:t>
            </a:r>
            <a:r>
              <a:rPr kumimoji="0" lang="de-AT" b="0" i="0" u="none" strike="noStrike" kern="0" cap="none" spc="0" normalizeH="0" baseline="0" noProof="0" dirty="0" err="1">
                <a:ln>
                  <a:noFill/>
                </a:ln>
                <a:solidFill>
                  <a:prstClr val="white"/>
                </a:solidFill>
                <a:effectLst/>
                <a:uLnTx/>
                <a:uFillTx/>
                <a:latin typeface="Calibri"/>
                <a:ea typeface="+mn-ea"/>
                <a:cs typeface="+mn-cs"/>
              </a:rPr>
              <a:t>of</a:t>
            </a:r>
            <a:r>
              <a:rPr kumimoji="0" lang="de-AT" b="0" i="0" u="none" strike="noStrike" kern="0" cap="none" spc="0" normalizeH="0" baseline="0" noProof="0" dirty="0">
                <a:ln>
                  <a:noFill/>
                </a:ln>
                <a:solidFill>
                  <a:prstClr val="white"/>
                </a:solidFill>
                <a:effectLst/>
                <a:uLnTx/>
                <a:uFillTx/>
                <a:latin typeface="Calibri"/>
                <a:ea typeface="+mn-ea"/>
                <a:cs typeface="+mn-cs"/>
              </a:rPr>
              <a:t> </a:t>
            </a:r>
            <a:r>
              <a:rPr kumimoji="0" lang="de-AT" b="0" i="0" u="none" strike="noStrike" kern="0" cap="none" spc="0" normalizeH="0" baseline="0" noProof="0" dirty="0" err="1">
                <a:ln>
                  <a:noFill/>
                </a:ln>
                <a:solidFill>
                  <a:prstClr val="white"/>
                </a:solidFill>
                <a:effectLst/>
                <a:uLnTx/>
                <a:uFillTx/>
                <a:latin typeface="Calibri"/>
                <a:ea typeface="+mn-ea"/>
                <a:cs typeface="+mn-cs"/>
              </a:rPr>
              <a:t>conversation</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Freihandform 10">
            <a:extLst>
              <a:ext uri="{FF2B5EF4-FFF2-40B4-BE49-F238E27FC236}">
                <a16:creationId xmlns:a16="http://schemas.microsoft.com/office/drawing/2014/main" id="{AB7D845A-F6D5-BF95-7833-7181A0B08224}"/>
              </a:ext>
            </a:extLst>
          </p:cNvPr>
          <p:cNvSpPr/>
          <p:nvPr/>
        </p:nvSpPr>
        <p:spPr>
          <a:xfrm>
            <a:off x="4491730" y="1319540"/>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2" tIns="96013" rIns="96012" bIns="273006"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2. Organisational </a:t>
            </a:r>
            <a:r>
              <a:rPr kumimoji="0" lang="de-AT" b="0" i="0" u="none" strike="noStrike" kern="0" cap="none" spc="0" normalizeH="0" baseline="0" noProof="0" dirty="0" err="1">
                <a:ln>
                  <a:noFill/>
                </a:ln>
                <a:solidFill>
                  <a:prstClr val="white"/>
                </a:solidFill>
                <a:effectLst/>
                <a:uLnTx/>
                <a:uFillTx/>
                <a:latin typeface="Calibri"/>
                <a:ea typeface="+mn-ea"/>
                <a:cs typeface="+mn-cs"/>
              </a:rPr>
              <a:t>preparation</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Freihandform 11">
            <a:extLst>
              <a:ext uri="{FF2B5EF4-FFF2-40B4-BE49-F238E27FC236}">
                <a16:creationId xmlns:a16="http://schemas.microsoft.com/office/drawing/2014/main" id="{64AE4F44-1932-DD72-8C25-5079A459D8E3}"/>
              </a:ext>
            </a:extLst>
          </p:cNvPr>
          <p:cNvSpPr/>
          <p:nvPr/>
        </p:nvSpPr>
        <p:spPr>
          <a:xfrm>
            <a:off x="4491730" y="625114"/>
            <a:ext cx="3617919" cy="814359"/>
          </a:xfrm>
          <a:custGeom>
            <a:avLst/>
            <a:gdLst>
              <a:gd name="connsiteX0" fmla="*/ 0 w 4823892"/>
              <a:gd name="connsiteY0" fmla="*/ 235991 h 673817"/>
              <a:gd name="connsiteX1" fmla="*/ 2327719 w 4823892"/>
              <a:gd name="connsiteY1" fmla="*/ 235991 h 673817"/>
              <a:gd name="connsiteX2" fmla="*/ 2327719 w 4823892"/>
              <a:gd name="connsiteY2" fmla="*/ 168454 h 673817"/>
              <a:gd name="connsiteX3" fmla="*/ 2243492 w 4823892"/>
              <a:gd name="connsiteY3" fmla="*/ 168454 h 673817"/>
              <a:gd name="connsiteX4" fmla="*/ 2411946 w 4823892"/>
              <a:gd name="connsiteY4" fmla="*/ 0 h 673817"/>
              <a:gd name="connsiteX5" fmla="*/ 2580400 w 4823892"/>
              <a:gd name="connsiteY5" fmla="*/ 168454 h 673817"/>
              <a:gd name="connsiteX6" fmla="*/ 2496173 w 4823892"/>
              <a:gd name="connsiteY6" fmla="*/ 168454 h 673817"/>
              <a:gd name="connsiteX7" fmla="*/ 2496173 w 4823892"/>
              <a:gd name="connsiteY7" fmla="*/ 235991 h 673817"/>
              <a:gd name="connsiteX8" fmla="*/ 4823892 w 4823892"/>
              <a:gd name="connsiteY8" fmla="*/ 235991 h 673817"/>
              <a:gd name="connsiteX9" fmla="*/ 4823892 w 4823892"/>
              <a:gd name="connsiteY9" fmla="*/ 673817 h 673817"/>
              <a:gd name="connsiteX10" fmla="*/ 0 w 4823892"/>
              <a:gd name="connsiteY10" fmla="*/ 673817 h 673817"/>
              <a:gd name="connsiteX11" fmla="*/ 0 w 4823892"/>
              <a:gd name="connsiteY11" fmla="*/ 235991 h 67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23892" h="673817">
                <a:moveTo>
                  <a:pt x="4823892" y="437826"/>
                </a:moveTo>
                <a:lnTo>
                  <a:pt x="2496173" y="437826"/>
                </a:lnTo>
                <a:lnTo>
                  <a:pt x="2496173" y="505363"/>
                </a:lnTo>
                <a:lnTo>
                  <a:pt x="2580400" y="505363"/>
                </a:lnTo>
                <a:lnTo>
                  <a:pt x="2411946" y="673816"/>
                </a:lnTo>
                <a:lnTo>
                  <a:pt x="2243492" y="505363"/>
                </a:lnTo>
                <a:lnTo>
                  <a:pt x="2327719" y="505363"/>
                </a:lnTo>
                <a:lnTo>
                  <a:pt x="2327719" y="437826"/>
                </a:lnTo>
                <a:lnTo>
                  <a:pt x="0" y="437826"/>
                </a:lnTo>
                <a:lnTo>
                  <a:pt x="0" y="1"/>
                </a:lnTo>
                <a:lnTo>
                  <a:pt x="4823892" y="1"/>
                </a:lnTo>
                <a:lnTo>
                  <a:pt x="4823892" y="437826"/>
                </a:lnTo>
                <a:close/>
              </a:path>
            </a:pathLst>
          </a:cu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txBody>
          <a:bodyPr spcFirstLastPara="0" vert="horz" wrap="square" lIns="96011" tIns="96013" rIns="96012" bIns="273006" numCol="1" spcCol="1270" anchor="ctr" anchorCtr="0">
            <a:noAutofit/>
          </a:bodyPr>
          <a:lstStyle/>
          <a:p>
            <a:pPr marL="0" marR="0" lvl="0" indent="0" algn="ctr" defTabSz="600075" eaLnBrk="1" fontAlgn="base" latinLnBrk="0" hangingPunct="1">
              <a:lnSpc>
                <a:spcPct val="90000"/>
              </a:lnSpc>
              <a:spcBef>
                <a:spcPct val="0"/>
              </a:spcBef>
              <a:spcAft>
                <a:spcPct val="35000"/>
              </a:spcAft>
              <a:buClrTx/>
              <a:buSzTx/>
              <a:buFontTx/>
              <a:buNone/>
              <a:tabLst/>
              <a:defRPr/>
            </a:pPr>
            <a:r>
              <a:rPr kumimoji="0" lang="de-AT" b="0" i="0" u="none" strike="noStrike" kern="0" cap="none" spc="0" normalizeH="0" baseline="0" noProof="0" dirty="0">
                <a:ln>
                  <a:noFill/>
                </a:ln>
                <a:solidFill>
                  <a:prstClr val="white"/>
                </a:solidFill>
                <a:effectLst/>
                <a:uLnTx/>
                <a:uFillTx/>
                <a:latin typeface="Calibri"/>
                <a:ea typeface="+mn-ea"/>
                <a:cs typeface="+mn-cs"/>
              </a:rPr>
              <a:t>1. Content </a:t>
            </a:r>
            <a:r>
              <a:rPr kumimoji="0" lang="de-AT" b="0" i="0" u="none" strike="noStrike" kern="0" cap="none" spc="0" normalizeH="0" baseline="0" noProof="0" dirty="0" err="1">
                <a:ln>
                  <a:noFill/>
                </a:ln>
                <a:solidFill>
                  <a:prstClr val="white"/>
                </a:solidFill>
                <a:effectLst/>
                <a:uLnTx/>
                <a:uFillTx/>
                <a:latin typeface="Calibri"/>
                <a:ea typeface="+mn-ea"/>
                <a:cs typeface="+mn-cs"/>
              </a:rPr>
              <a:t>preparation</a:t>
            </a:r>
            <a:endParaRPr kumimoji="0" lang="de-AT" b="0" i="0" u="none" strike="noStrike" kern="0" cap="none" spc="0" normalizeH="0" baseline="0" noProof="0" dirty="0">
              <a:ln>
                <a:noFill/>
              </a:ln>
              <a:solidFill>
                <a:prstClr val="white"/>
              </a:solidFill>
              <a:effectLst/>
              <a:uLnTx/>
              <a:uFillTx/>
              <a:latin typeface="Calibri"/>
              <a:ea typeface="+mn-ea"/>
              <a:cs typeface="+mn-cs"/>
            </a:endParaRPr>
          </a:p>
        </p:txBody>
      </p:sp>
      <p:sp>
        <p:nvSpPr>
          <p:cNvPr id="25" name="Geschweifte Klammer links 24">
            <a:extLst>
              <a:ext uri="{FF2B5EF4-FFF2-40B4-BE49-F238E27FC236}">
                <a16:creationId xmlns:a16="http://schemas.microsoft.com/office/drawing/2014/main" id="{822D49E8-D960-FAD1-1F6B-8BA9B58C73E3}"/>
              </a:ext>
            </a:extLst>
          </p:cNvPr>
          <p:cNvSpPr/>
          <p:nvPr/>
        </p:nvSpPr>
        <p:spPr>
          <a:xfrm>
            <a:off x="3792755" y="2013966"/>
            <a:ext cx="309345" cy="1840120"/>
          </a:xfrm>
          <a:prstGeom prst="leftBrace">
            <a:avLst>
              <a:gd name="adj1" fmla="val 45812"/>
              <a:gd name="adj2" fmla="val 50000"/>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342900" eaLnBrk="1" fontAlgn="base" latinLnBrk="0" hangingPunct="1">
              <a:lnSpc>
                <a:spcPct val="100000"/>
              </a:lnSpc>
              <a:spcBef>
                <a:spcPct val="0"/>
              </a:spcBef>
              <a:spcAft>
                <a:spcPct val="0"/>
              </a:spcAft>
              <a:buClrTx/>
              <a:buSzTx/>
              <a:buFontTx/>
              <a:buNone/>
              <a:tabLst/>
              <a:defRPr/>
            </a:pPr>
            <a:endParaRPr kumimoji="0" lang="de-AT" b="0" i="0" u="none" strike="noStrike" kern="0" cap="none" spc="0" normalizeH="0" baseline="0" noProof="0" dirty="0">
              <a:ln>
                <a:noFill/>
              </a:ln>
              <a:solidFill>
                <a:prstClr val="black"/>
              </a:solidFill>
              <a:effectLst/>
              <a:uLnTx/>
              <a:uFillTx/>
              <a:latin typeface="Calibri"/>
              <a:ea typeface="+mn-ea"/>
              <a:cs typeface="+mn-cs"/>
            </a:endParaRPr>
          </a:p>
        </p:txBody>
      </p:sp>
      <p:sp>
        <p:nvSpPr>
          <p:cNvPr id="26" name="Textfeld 25">
            <a:extLst>
              <a:ext uri="{FF2B5EF4-FFF2-40B4-BE49-F238E27FC236}">
                <a16:creationId xmlns:a16="http://schemas.microsoft.com/office/drawing/2014/main" id="{B526990C-B7F6-44A0-71A5-490D023B21EC}"/>
              </a:ext>
            </a:extLst>
          </p:cNvPr>
          <p:cNvSpPr txBox="1"/>
          <p:nvPr/>
        </p:nvSpPr>
        <p:spPr>
          <a:xfrm rot="16200000">
            <a:off x="2626335" y="2718722"/>
            <a:ext cx="1871176" cy="461665"/>
          </a:xfrm>
          <a:prstGeom prst="rect">
            <a:avLst/>
          </a:prstGeom>
          <a:noFill/>
        </p:spPr>
        <p:txBody>
          <a:bodyPr wrap="square" rtlCol="0">
            <a:spAutoFit/>
          </a:bodyPr>
          <a:lstStyle/>
          <a:p>
            <a:pPr algn="ctr" defTabSz="342900" fontAlgn="base">
              <a:spcBef>
                <a:spcPct val="0"/>
              </a:spcBef>
              <a:spcAft>
                <a:spcPct val="0"/>
              </a:spcAft>
            </a:pPr>
            <a:r>
              <a:rPr lang="de-AT" sz="2400" b="1" dirty="0">
                <a:solidFill>
                  <a:schemeClr val="tx2"/>
                </a:solidFill>
                <a:ea typeface="ＭＳ Ｐゴシック" pitchFamily="-104" charset="-128"/>
              </a:rPr>
              <a:t>„Interview“</a:t>
            </a:r>
          </a:p>
        </p:txBody>
      </p:sp>
    </p:spTree>
    <p:extLst>
      <p:ext uri="{BB962C8B-B14F-4D97-AF65-F5344CB8AC3E}">
        <p14:creationId xmlns:p14="http://schemas.microsoft.com/office/powerpoint/2010/main" val="1364564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The Workflow</a:t>
            </a:r>
          </a:p>
        </p:txBody>
      </p:sp>
      <p:sp>
        <p:nvSpPr>
          <p:cNvPr id="3" name="Inhaltsplatzhalter 2"/>
          <p:cNvSpPr>
            <a:spLocks noGrp="1"/>
          </p:cNvSpPr>
          <p:nvPr>
            <p:ph idx="1"/>
          </p:nvPr>
        </p:nvSpPr>
        <p:spPr>
          <a:xfrm>
            <a:off x="695324" y="1028700"/>
            <a:ext cx="10800675" cy="5135565"/>
          </a:xfrm>
        </p:spPr>
        <p:txBody>
          <a:bodyPr>
            <a:normAutofit/>
          </a:bodyPr>
          <a:lstStyle/>
          <a:p>
            <a:pPr marL="0" indent="0">
              <a:buNone/>
            </a:pPr>
            <a:r>
              <a:rPr lang="en-US" b="1" dirty="0"/>
              <a:t>5. end of conversation &amp; farewell:</a:t>
            </a:r>
            <a:endParaRPr lang="de-AT" b="1" dirty="0"/>
          </a:p>
          <a:p>
            <a:pPr lvl="1"/>
            <a:r>
              <a:rPr lang="de-AT" dirty="0" err="1"/>
              <a:t>Ending</a:t>
            </a:r>
            <a:r>
              <a:rPr lang="de-AT" dirty="0"/>
              <a:t> </a:t>
            </a:r>
            <a:r>
              <a:rPr lang="de-AT" dirty="0" err="1"/>
              <a:t>the</a:t>
            </a:r>
            <a:r>
              <a:rPr lang="de-AT" dirty="0"/>
              <a:t> </a:t>
            </a:r>
            <a:r>
              <a:rPr lang="de-AT" dirty="0" err="1"/>
              <a:t>audio</a:t>
            </a:r>
            <a:r>
              <a:rPr lang="de-AT" dirty="0"/>
              <a:t> </a:t>
            </a:r>
            <a:r>
              <a:rPr lang="de-AT" dirty="0" err="1"/>
              <a:t>recording</a:t>
            </a:r>
            <a:endParaRPr lang="de-AT" dirty="0"/>
          </a:p>
          <a:p>
            <a:pPr lvl="1"/>
            <a:r>
              <a:rPr lang="de-AT" dirty="0"/>
              <a:t>Start informal </a:t>
            </a:r>
            <a:r>
              <a:rPr lang="de-AT" dirty="0" err="1"/>
              <a:t>conversation</a:t>
            </a:r>
            <a:r>
              <a:rPr lang="de-AT" dirty="0"/>
              <a:t>👉</a:t>
            </a:r>
            <a:r>
              <a:rPr lang="de-AT" b="1" dirty="0"/>
              <a:t> </a:t>
            </a:r>
            <a:r>
              <a:rPr lang="de-AT" b="1" dirty="0" err="1"/>
              <a:t>attention</a:t>
            </a:r>
            <a:r>
              <a:rPr lang="de-AT" b="1" dirty="0"/>
              <a:t> &amp; </a:t>
            </a:r>
            <a:r>
              <a:rPr lang="de-AT" b="1" dirty="0" err="1"/>
              <a:t>keyword</a:t>
            </a:r>
            <a:r>
              <a:rPr lang="de-AT" b="1" dirty="0"/>
              <a:t> </a:t>
            </a:r>
            <a:r>
              <a:rPr lang="de-AT" b="1" dirty="0" err="1"/>
              <a:t>protocol</a:t>
            </a:r>
            <a:endParaRPr lang="de-AT" b="1" dirty="0"/>
          </a:p>
          <a:p>
            <a:pPr lvl="1"/>
            <a:r>
              <a:rPr lang="de-AT" dirty="0"/>
              <a:t>Farewell:</a:t>
            </a:r>
          </a:p>
          <a:p>
            <a:pPr lvl="2"/>
            <a:r>
              <a:rPr lang="en-US" dirty="0"/>
              <a:t>Business card, information material, </a:t>
            </a:r>
            <a:r>
              <a:rPr lang="en-US" dirty="0" err="1"/>
              <a:t>utilisation</a:t>
            </a:r>
            <a:r>
              <a:rPr lang="en-US" dirty="0"/>
              <a:t> of the results, etc.</a:t>
            </a:r>
            <a:endParaRPr lang="de-AT" dirty="0"/>
          </a:p>
          <a:p>
            <a:pPr marL="0" indent="0">
              <a:buNone/>
            </a:pPr>
            <a:r>
              <a:rPr lang="fr-FR" b="1" dirty="0"/>
              <a:t>6. (Ex post) Interview notes</a:t>
            </a:r>
            <a:endParaRPr lang="de-AT" b="1" dirty="0"/>
          </a:p>
          <a:p>
            <a:pPr lvl="1"/>
            <a:r>
              <a:rPr lang="de-AT" b="1" dirty="0"/>
              <a:t>Additional </a:t>
            </a:r>
            <a:r>
              <a:rPr lang="de-AT" b="1" dirty="0" err="1"/>
              <a:t>information</a:t>
            </a:r>
            <a:r>
              <a:rPr lang="de-AT" b="1" dirty="0"/>
              <a:t> </a:t>
            </a:r>
            <a:r>
              <a:rPr lang="de-AT" dirty="0"/>
              <a:t>on </a:t>
            </a:r>
            <a:r>
              <a:rPr lang="de-AT" dirty="0" err="1"/>
              <a:t>the</a:t>
            </a:r>
            <a:r>
              <a:rPr lang="de-AT" dirty="0"/>
              <a:t> interview </a:t>
            </a:r>
            <a:r>
              <a:rPr lang="de-AT" dirty="0" err="1"/>
              <a:t>situation</a:t>
            </a:r>
            <a:endParaRPr lang="de-AT" dirty="0"/>
          </a:p>
          <a:p>
            <a:pPr lvl="2"/>
            <a:r>
              <a:rPr lang="en-US" dirty="0"/>
              <a:t>Description of interviewee, interruptions, premises, start &amp; end of interview etc.</a:t>
            </a:r>
            <a:endParaRPr lang="de-AT" dirty="0"/>
          </a:p>
          <a:p>
            <a:pPr lvl="2"/>
            <a:r>
              <a:rPr lang="en-US" b="1" dirty="0"/>
              <a:t>Hypotheses, thoughts, striking "sayings" &amp;amp; associated associations</a:t>
            </a:r>
            <a:endParaRPr lang="de-AT" b="1" dirty="0"/>
          </a:p>
        </p:txBody>
      </p:sp>
      <p:sp>
        <p:nvSpPr>
          <p:cNvPr id="5" name="Datumsplatzhalter 4">
            <a:extLst>
              <a:ext uri="{FF2B5EF4-FFF2-40B4-BE49-F238E27FC236}">
                <a16:creationId xmlns:a16="http://schemas.microsoft.com/office/drawing/2014/main" id="{BFD6AE8C-55B8-396F-1D95-1B4F244C4A6C}"/>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DC8FED12-61BA-9A9D-D843-7717FF6A779B}"/>
              </a:ext>
            </a:extLst>
          </p:cNvPr>
          <p:cNvSpPr>
            <a:spLocks noGrp="1"/>
          </p:cNvSpPr>
          <p:nvPr>
            <p:ph type="ftr" sz="quarter" idx="11"/>
          </p:nvPr>
        </p:nvSpPr>
        <p:spPr/>
        <p:txBody>
          <a:bodyPr/>
          <a:lstStyle/>
          <a:p>
            <a:r>
              <a:rPr lang="de-DE"/>
              <a:t>KMH | IL Scientific Method</a:t>
            </a:r>
            <a:endParaRPr lang="de-DE" dirty="0"/>
          </a:p>
        </p:txBody>
      </p:sp>
      <p:sp>
        <p:nvSpPr>
          <p:cNvPr id="7" name="Foliennummernplatzhalter 6">
            <a:extLst>
              <a:ext uri="{FF2B5EF4-FFF2-40B4-BE49-F238E27FC236}">
                <a16:creationId xmlns:a16="http://schemas.microsoft.com/office/drawing/2014/main" id="{4ABF1FA5-47DD-882E-B028-E554AB99929A}"/>
              </a:ext>
            </a:extLst>
          </p:cNvPr>
          <p:cNvSpPr>
            <a:spLocks noGrp="1"/>
          </p:cNvSpPr>
          <p:nvPr>
            <p:ph type="sldNum" sz="quarter" idx="12"/>
          </p:nvPr>
        </p:nvSpPr>
        <p:spPr/>
        <p:txBody>
          <a:bodyPr/>
          <a:lstStyle/>
          <a:p>
            <a:fld id="{D836C0FE-70CA-4950-82D6-CF602CC2B770}" type="slidenum">
              <a:rPr lang="de-DE" smtClean="0"/>
              <a:t>53</a:t>
            </a:fld>
            <a:endParaRPr lang="de-DE" dirty="0"/>
          </a:p>
        </p:txBody>
      </p:sp>
    </p:spTree>
    <p:extLst>
      <p:ext uri="{BB962C8B-B14F-4D97-AF65-F5344CB8AC3E}">
        <p14:creationId xmlns:p14="http://schemas.microsoft.com/office/powerpoint/2010/main" val="138299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5326" y="662410"/>
            <a:ext cx="8928100" cy="792000"/>
          </a:xfrm>
        </p:spPr>
        <p:txBody>
          <a:bodyPr/>
          <a:lstStyle/>
          <a:p>
            <a:r>
              <a:rPr lang="de-AT" dirty="0"/>
              <a:t>7. </a:t>
            </a:r>
            <a:r>
              <a:rPr lang="de-AT" dirty="0" err="1"/>
              <a:t>Transcription</a:t>
            </a:r>
            <a:endParaRPr lang="de-AT" dirty="0"/>
          </a:p>
        </p:txBody>
      </p:sp>
      <p:sp>
        <p:nvSpPr>
          <p:cNvPr id="3" name="Inhaltsplatzhalter 2"/>
          <p:cNvSpPr>
            <a:spLocks noGrp="1"/>
          </p:cNvSpPr>
          <p:nvPr>
            <p:ph idx="1"/>
          </p:nvPr>
        </p:nvSpPr>
        <p:spPr/>
        <p:txBody>
          <a:bodyPr anchor="ctr"/>
          <a:lstStyle/>
          <a:p>
            <a:pPr>
              <a:lnSpc>
                <a:spcPct val="104000"/>
              </a:lnSpc>
              <a:spcBef>
                <a:spcPts val="800"/>
              </a:spcBef>
            </a:pPr>
            <a:r>
              <a:rPr lang="en-US" dirty="0"/>
              <a:t>Mark speakers with capital letters</a:t>
            </a:r>
          </a:p>
          <a:p>
            <a:pPr>
              <a:lnSpc>
                <a:spcPct val="104000"/>
              </a:lnSpc>
              <a:spcBef>
                <a:spcPts val="800"/>
              </a:spcBef>
            </a:pPr>
            <a:r>
              <a:rPr lang="en-US" dirty="0"/>
              <a:t>Blank lines for speaker changes</a:t>
            </a:r>
            <a:endParaRPr lang="de-AT" dirty="0"/>
          </a:p>
          <a:p>
            <a:pPr>
              <a:lnSpc>
                <a:spcPct val="104000"/>
              </a:lnSpc>
              <a:spcBef>
                <a:spcPts val="800"/>
              </a:spcBef>
            </a:pPr>
            <a:r>
              <a:rPr lang="en-US" dirty="0">
                <a:solidFill>
                  <a:srgbClr val="E37823"/>
                </a:solidFill>
              </a:rPr>
              <a:t>No "formatting bells and whistles"</a:t>
            </a:r>
            <a:endParaRPr lang="de-AT" sz="1200" dirty="0">
              <a:solidFill>
                <a:srgbClr val="E37823"/>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4980">
            <a:off x="5756455" y="854420"/>
            <a:ext cx="7252700" cy="5399956"/>
          </a:xfrm>
          <a:prstGeom prst="rect">
            <a:avLst/>
          </a:prstGeom>
          <a:ln w="9525">
            <a:solidFill>
              <a:schemeClr val="bg1">
                <a:lumMod val="75000"/>
              </a:schemeClr>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23227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8EAE1-3AA4-45B1-0C07-5555E7611AE3}"/>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A8C508A-DA12-C5BE-6FFC-0D3B8C855430}"/>
              </a:ext>
            </a:extLst>
          </p:cNvPr>
          <p:cNvSpPr>
            <a:spLocks noGrp="1"/>
          </p:cNvSpPr>
          <p:nvPr>
            <p:ph type="title"/>
          </p:nvPr>
        </p:nvSpPr>
        <p:spPr>
          <a:effectLst/>
        </p:spPr>
        <p:txBody>
          <a:bodyPr/>
          <a:lstStyle/>
          <a:p>
            <a:r>
              <a:rPr lang="en-GB" dirty="0"/>
              <a:t>Assignment 2:</a:t>
            </a:r>
            <a:br>
              <a:rPr lang="en-GB"/>
            </a:br>
            <a:r>
              <a:rPr lang="en-GB"/>
              <a:t>Grade a </a:t>
            </a:r>
            <a:br>
              <a:rPr lang="en-GB"/>
            </a:br>
            <a:r>
              <a:rPr lang="en-GB"/>
              <a:t>Seminar Paper</a:t>
            </a:r>
            <a:endParaRPr lang="en-GB" dirty="0"/>
          </a:p>
        </p:txBody>
      </p:sp>
    </p:spTree>
    <p:extLst>
      <p:ext uri="{BB962C8B-B14F-4D97-AF65-F5344CB8AC3E}">
        <p14:creationId xmlns:p14="http://schemas.microsoft.com/office/powerpoint/2010/main" val="3243528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097E7-EBDD-D837-4486-EE660AC8C69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EA42578-4C07-6DB9-D01E-AF37FC22699B}"/>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A660C200-0BA3-19AC-9CDD-BCA20D0DD1A9}"/>
              </a:ext>
            </a:extLst>
          </p:cNvPr>
          <p:cNvSpPr>
            <a:spLocks noGrp="1"/>
          </p:cNvSpPr>
          <p:nvPr>
            <p:ph type="title"/>
          </p:nvPr>
        </p:nvSpPr>
        <p:spPr/>
        <p:txBody>
          <a:bodyPr/>
          <a:lstStyle/>
          <a:p>
            <a:pPr>
              <a:lnSpc>
                <a:spcPct val="150000"/>
              </a:lnSpc>
            </a:pPr>
            <a:r>
              <a:rPr lang="en-GB" dirty="0"/>
              <a:t>Look, Think, Test, Tell</a:t>
            </a:r>
          </a:p>
        </p:txBody>
      </p:sp>
      <p:pic>
        <p:nvPicPr>
          <p:cNvPr id="8" name="Content Placeholder 7">
            <a:extLst>
              <a:ext uri="{FF2B5EF4-FFF2-40B4-BE49-F238E27FC236}">
                <a16:creationId xmlns:a16="http://schemas.microsoft.com/office/drawing/2014/main" id="{D42FD945-3D9D-428A-ACF9-3F4BBA87B262}"/>
              </a:ext>
            </a:extLst>
          </p:cNvPr>
          <p:cNvPicPr>
            <a:picLocks noGrp="1" noChangeAspect="1"/>
          </p:cNvPicPr>
          <p:nvPr>
            <p:ph idx="1"/>
          </p:nvPr>
        </p:nvPicPr>
        <p:blipFill>
          <a:blip r:embed="rId2"/>
          <a:stretch>
            <a:fillRect/>
          </a:stretch>
        </p:blipFill>
        <p:spPr>
          <a:xfrm>
            <a:off x="5099585" y="404664"/>
            <a:ext cx="5244887" cy="5652617"/>
          </a:xfrm>
        </p:spPr>
      </p:pic>
      <p:sp>
        <p:nvSpPr>
          <p:cNvPr id="5" name="Datumsplatzhalter 4">
            <a:extLst>
              <a:ext uri="{FF2B5EF4-FFF2-40B4-BE49-F238E27FC236}">
                <a16:creationId xmlns:a16="http://schemas.microsoft.com/office/drawing/2014/main" id="{ADFB62DA-341A-F61F-3362-8EA2DE5FBAD7}"/>
              </a:ext>
            </a:extLst>
          </p:cNvPr>
          <p:cNvSpPr>
            <a:spLocks noGrp="1"/>
          </p:cNvSpPr>
          <p:nvPr>
            <p:ph type="dt" sz="half" idx="10"/>
          </p:nvPr>
        </p:nvSpPr>
        <p:spPr/>
        <p:txBody>
          <a:bodyPr/>
          <a:lstStyle/>
          <a:p>
            <a:r>
              <a:rPr lang="en-GB" dirty="0"/>
              <a:t>(Sheppard, 2020:5)</a:t>
            </a:r>
          </a:p>
        </p:txBody>
      </p:sp>
      <p:sp>
        <p:nvSpPr>
          <p:cNvPr id="6" name="Fußzeilenplatzhalter 5">
            <a:extLst>
              <a:ext uri="{FF2B5EF4-FFF2-40B4-BE49-F238E27FC236}">
                <a16:creationId xmlns:a16="http://schemas.microsoft.com/office/drawing/2014/main" id="{96B8FCA8-F3B6-7655-38BF-EF17CB0EAC29}"/>
              </a:ext>
            </a:extLst>
          </p:cNvPr>
          <p:cNvSpPr>
            <a:spLocks noGrp="1"/>
          </p:cNvSpPr>
          <p:nvPr>
            <p:ph type="ftr" sz="quarter" idx="11"/>
          </p:nvPr>
        </p:nvSpPr>
        <p:spPr/>
        <p:txBody>
          <a:bodyPr/>
          <a:lstStyle/>
          <a:p>
            <a:r>
              <a:rPr lang="en-GB" dirty="0"/>
              <a:t>KMH | IL Scientific Method</a:t>
            </a:r>
          </a:p>
        </p:txBody>
      </p:sp>
      <p:sp>
        <p:nvSpPr>
          <p:cNvPr id="4" name="Rechteck: abgerundete Ecken 3">
            <a:extLst>
              <a:ext uri="{FF2B5EF4-FFF2-40B4-BE49-F238E27FC236}">
                <a16:creationId xmlns:a16="http://schemas.microsoft.com/office/drawing/2014/main" id="{EBB34B76-12FF-F29E-833B-5A0A275AE7DA}"/>
              </a:ext>
            </a:extLst>
          </p:cNvPr>
          <p:cNvSpPr/>
          <p:nvPr/>
        </p:nvSpPr>
        <p:spPr>
          <a:xfrm>
            <a:off x="8414708" y="4074160"/>
            <a:ext cx="1859914" cy="1911847"/>
          </a:xfrm>
          <a:prstGeom prst="roundRect">
            <a:avLst/>
          </a:prstGeom>
          <a:noFill/>
          <a:ln w="76200">
            <a:solidFill>
              <a:schemeClr val="tx1"/>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1959795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17A6AA7-7F42-805F-4CF9-2DB8181FC9F0}"/>
              </a:ext>
            </a:extLst>
          </p:cNvPr>
          <p:cNvSpPr>
            <a:spLocks noGrp="1"/>
          </p:cNvSpPr>
          <p:nvPr>
            <p:ph type="sldNum" sz="quarter" idx="12"/>
          </p:nvPr>
        </p:nvSpPr>
        <p:spPr/>
        <p:txBody>
          <a:bodyPr/>
          <a:lstStyle/>
          <a:p>
            <a:fld id="{D836C0FE-70CA-4950-82D6-CF602CC2B770}" type="slidenum">
              <a:rPr lang="de-DE" smtClean="0"/>
              <a:t>57</a:t>
            </a:fld>
            <a:endParaRPr lang="de-DE" dirty="0"/>
          </a:p>
        </p:txBody>
      </p:sp>
      <p:sp>
        <p:nvSpPr>
          <p:cNvPr id="3" name="Titel 2">
            <a:extLst>
              <a:ext uri="{FF2B5EF4-FFF2-40B4-BE49-F238E27FC236}">
                <a16:creationId xmlns:a16="http://schemas.microsoft.com/office/drawing/2014/main" id="{9AE37BA4-75A2-ED7F-3DF7-4000FB6EBDAC}"/>
              </a:ext>
            </a:extLst>
          </p:cNvPr>
          <p:cNvSpPr>
            <a:spLocks noGrp="1"/>
          </p:cNvSpPr>
          <p:nvPr>
            <p:ph type="title"/>
          </p:nvPr>
        </p:nvSpPr>
        <p:spPr/>
        <p:txBody>
          <a:bodyPr/>
          <a:lstStyle/>
          <a:p>
            <a:r>
              <a:rPr lang="en-GB" dirty="0"/>
              <a:t>Outlook on Assignment 2</a:t>
            </a:r>
          </a:p>
        </p:txBody>
      </p:sp>
      <p:sp>
        <p:nvSpPr>
          <p:cNvPr id="4" name="Inhaltsplatzhalter 3">
            <a:extLst>
              <a:ext uri="{FF2B5EF4-FFF2-40B4-BE49-F238E27FC236}">
                <a16:creationId xmlns:a16="http://schemas.microsoft.com/office/drawing/2014/main" id="{85CE41BA-0311-624E-E702-3DBE89B9B0D3}"/>
              </a:ext>
            </a:extLst>
          </p:cNvPr>
          <p:cNvSpPr>
            <a:spLocks noGrp="1"/>
          </p:cNvSpPr>
          <p:nvPr>
            <p:ph idx="1"/>
          </p:nvPr>
        </p:nvSpPr>
        <p:spPr>
          <a:xfrm>
            <a:off x="695324" y="1114425"/>
            <a:ext cx="10800675" cy="5049840"/>
          </a:xfrm>
        </p:spPr>
        <p:txBody>
          <a:bodyPr/>
          <a:lstStyle/>
          <a:p>
            <a:r>
              <a:rPr lang="en-GB" b="1" dirty="0"/>
              <a:t>Your task: Grade a seminar paper</a:t>
            </a:r>
          </a:p>
          <a:p>
            <a:endParaRPr lang="en-GB" sz="1000" dirty="0"/>
          </a:p>
          <a:p>
            <a:pPr marL="457200" indent="-457200">
              <a:spcAft>
                <a:spcPts val="1200"/>
              </a:spcAft>
              <a:buFont typeface="+mj-lt"/>
              <a:buAutoNum type="arabicPeriod"/>
            </a:pPr>
            <a:r>
              <a:rPr lang="de-AT" noProof="0" dirty="0"/>
              <a:t>Report design</a:t>
            </a:r>
          </a:p>
          <a:p>
            <a:pPr marL="457200" indent="-457200">
              <a:spcAft>
                <a:spcPts val="1200"/>
              </a:spcAft>
              <a:buFont typeface="+mj-lt"/>
              <a:buAutoNum type="arabicPeriod"/>
            </a:pPr>
            <a:r>
              <a:rPr lang="de-AT" noProof="0" dirty="0"/>
              <a:t>Scientific </a:t>
            </a:r>
            <a:r>
              <a:rPr lang="de-AT" noProof="0" dirty="0" err="1"/>
              <a:t>formalities</a:t>
            </a:r>
            <a:endParaRPr lang="de-AT" noProof="0" dirty="0"/>
          </a:p>
          <a:p>
            <a:pPr marL="457200" indent="-457200">
              <a:spcAft>
                <a:spcPts val="1200"/>
              </a:spcAft>
              <a:buFont typeface="+mj-lt"/>
              <a:buAutoNum type="arabicPeriod"/>
            </a:pPr>
            <a:r>
              <a:rPr lang="de-AT" noProof="0" dirty="0"/>
              <a:t>Outline &amp; </a:t>
            </a:r>
            <a:r>
              <a:rPr lang="de-AT" noProof="0" dirty="0" err="1"/>
              <a:t>structuring</a:t>
            </a:r>
            <a:endParaRPr lang="de-AT" noProof="0" dirty="0"/>
          </a:p>
          <a:p>
            <a:pPr marL="457200" indent="-457200">
              <a:spcAft>
                <a:spcPts val="1200"/>
              </a:spcAft>
              <a:buFont typeface="+mj-lt"/>
              <a:buAutoNum type="arabicPeriod"/>
            </a:pPr>
            <a:r>
              <a:rPr lang="de-AT" noProof="0" dirty="0" err="1"/>
              <a:t>Introduction</a:t>
            </a:r>
            <a:r>
              <a:rPr lang="de-AT" noProof="0" dirty="0"/>
              <a:t> &amp; </a:t>
            </a:r>
            <a:r>
              <a:rPr lang="de-AT" noProof="0" dirty="0" err="1"/>
              <a:t>Conclusion</a:t>
            </a:r>
            <a:endParaRPr lang="de-AT" noProof="0" dirty="0"/>
          </a:p>
          <a:p>
            <a:pPr marL="457200" indent="-457200">
              <a:spcAft>
                <a:spcPts val="1200"/>
              </a:spcAft>
              <a:buFont typeface="+mj-lt"/>
              <a:buAutoNum type="arabicPeriod"/>
            </a:pPr>
            <a:r>
              <a:rPr lang="de-AT" noProof="0" dirty="0"/>
              <a:t>Argumentation</a:t>
            </a:r>
          </a:p>
        </p:txBody>
      </p:sp>
      <p:sp>
        <p:nvSpPr>
          <p:cNvPr id="5" name="Datumsplatzhalter 4">
            <a:extLst>
              <a:ext uri="{FF2B5EF4-FFF2-40B4-BE49-F238E27FC236}">
                <a16:creationId xmlns:a16="http://schemas.microsoft.com/office/drawing/2014/main" id="{2E009956-3231-A509-051F-7DDA1895485C}"/>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C7539DEF-6228-0BF6-82D4-7BB63ED1E79E}"/>
              </a:ext>
            </a:extLst>
          </p:cNvPr>
          <p:cNvSpPr>
            <a:spLocks noGrp="1"/>
          </p:cNvSpPr>
          <p:nvPr>
            <p:ph type="ftr" sz="quarter" idx="11"/>
          </p:nvPr>
        </p:nvSpPr>
        <p:spPr/>
        <p:txBody>
          <a:bodyPr/>
          <a:lstStyle/>
          <a:p>
            <a:r>
              <a:rPr lang="de-DE"/>
              <a:t>KMH | IL Scientific Method</a:t>
            </a:r>
            <a:endParaRPr lang="de-DE" dirty="0"/>
          </a:p>
        </p:txBody>
      </p:sp>
      <p:sp>
        <p:nvSpPr>
          <p:cNvPr id="7" name="Geschweifte Klammer rechts 6">
            <a:extLst>
              <a:ext uri="{FF2B5EF4-FFF2-40B4-BE49-F238E27FC236}">
                <a16:creationId xmlns:a16="http://schemas.microsoft.com/office/drawing/2014/main" id="{EE4A4413-C180-631F-B764-0C24E38DECC3}"/>
              </a:ext>
            </a:extLst>
          </p:cNvPr>
          <p:cNvSpPr/>
          <p:nvPr/>
        </p:nvSpPr>
        <p:spPr>
          <a:xfrm>
            <a:off x="4551604" y="2691021"/>
            <a:ext cx="360040" cy="1008112"/>
          </a:xfrm>
          <a:prstGeom prst="rightBrace">
            <a:avLst>
              <a:gd name="adj1" fmla="val 38757"/>
              <a:gd name="adj2" fmla="val 50000"/>
            </a:avLst>
          </a:prstGeom>
          <a:ln w="38100" cap="rnd">
            <a:solidFill>
              <a:srgbClr val="E37823"/>
            </a:solidFill>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de-AT" dirty="0"/>
          </a:p>
        </p:txBody>
      </p:sp>
      <p:sp>
        <p:nvSpPr>
          <p:cNvPr id="8" name="Geschweifte Klammer rechts 7">
            <a:extLst>
              <a:ext uri="{FF2B5EF4-FFF2-40B4-BE49-F238E27FC236}">
                <a16:creationId xmlns:a16="http://schemas.microsoft.com/office/drawing/2014/main" id="{E39F0BCB-1045-40CF-99DF-8636609FA7AA}"/>
              </a:ext>
            </a:extLst>
          </p:cNvPr>
          <p:cNvSpPr/>
          <p:nvPr/>
        </p:nvSpPr>
        <p:spPr>
          <a:xfrm>
            <a:off x="4551604" y="4556745"/>
            <a:ext cx="360040" cy="1008112"/>
          </a:xfrm>
          <a:prstGeom prst="rightBrace">
            <a:avLst>
              <a:gd name="adj1" fmla="val 38757"/>
              <a:gd name="adj2" fmla="val 50000"/>
            </a:avLst>
          </a:prstGeom>
          <a:ln w="38100" cap="rnd">
            <a:solidFill>
              <a:srgbClr val="E37823"/>
            </a:solidFill>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de-AT" dirty="0"/>
          </a:p>
        </p:txBody>
      </p:sp>
      <p:sp>
        <p:nvSpPr>
          <p:cNvPr id="9" name="Textfeld 8">
            <a:extLst>
              <a:ext uri="{FF2B5EF4-FFF2-40B4-BE49-F238E27FC236}">
                <a16:creationId xmlns:a16="http://schemas.microsoft.com/office/drawing/2014/main" id="{5517ED54-8EC5-A8D7-4D11-297EA5A36905}"/>
              </a:ext>
            </a:extLst>
          </p:cNvPr>
          <p:cNvSpPr txBox="1"/>
          <p:nvPr/>
        </p:nvSpPr>
        <p:spPr>
          <a:xfrm>
            <a:off x="4421964" y="3869050"/>
            <a:ext cx="510076" cy="523220"/>
          </a:xfrm>
          <a:prstGeom prst="rect">
            <a:avLst/>
          </a:prstGeom>
          <a:noFill/>
        </p:spPr>
        <p:txBody>
          <a:bodyPr wrap="none" rtlCol="0">
            <a:spAutoFit/>
          </a:bodyPr>
          <a:lstStyle/>
          <a:p>
            <a:r>
              <a:rPr lang="de-AT" sz="2800" b="1" dirty="0">
                <a:solidFill>
                  <a:srgbClr val="E37823"/>
                </a:solidFill>
                <a:latin typeface="+mn-lt"/>
              </a:rPr>
              <a:t>→</a:t>
            </a:r>
          </a:p>
        </p:txBody>
      </p:sp>
      <p:sp>
        <p:nvSpPr>
          <p:cNvPr id="10" name="Textfeld 9">
            <a:extLst>
              <a:ext uri="{FF2B5EF4-FFF2-40B4-BE49-F238E27FC236}">
                <a16:creationId xmlns:a16="http://schemas.microsoft.com/office/drawing/2014/main" id="{DAA46D37-7AD3-E637-7810-3EBDC225133F}"/>
              </a:ext>
            </a:extLst>
          </p:cNvPr>
          <p:cNvSpPr txBox="1"/>
          <p:nvPr/>
        </p:nvSpPr>
        <p:spPr>
          <a:xfrm>
            <a:off x="5004048" y="2933467"/>
            <a:ext cx="2232248" cy="523220"/>
          </a:xfrm>
          <a:prstGeom prst="rect">
            <a:avLst/>
          </a:prstGeom>
          <a:noFill/>
        </p:spPr>
        <p:txBody>
          <a:bodyPr wrap="square" rtlCol="0">
            <a:spAutoFit/>
          </a:bodyPr>
          <a:lstStyle/>
          <a:p>
            <a:r>
              <a:rPr lang="de-AT" sz="2800" b="1" dirty="0">
                <a:solidFill>
                  <a:srgbClr val="E37823"/>
                </a:solidFill>
                <a:latin typeface="+mn-lt"/>
              </a:rPr>
              <a:t>Form</a:t>
            </a:r>
          </a:p>
        </p:txBody>
      </p:sp>
      <p:sp>
        <p:nvSpPr>
          <p:cNvPr id="11" name="Textfeld 10">
            <a:extLst>
              <a:ext uri="{FF2B5EF4-FFF2-40B4-BE49-F238E27FC236}">
                <a16:creationId xmlns:a16="http://schemas.microsoft.com/office/drawing/2014/main" id="{BF093B14-F45B-7834-BEF8-31BF9DF12D94}"/>
              </a:ext>
            </a:extLst>
          </p:cNvPr>
          <p:cNvSpPr txBox="1"/>
          <p:nvPr/>
        </p:nvSpPr>
        <p:spPr>
          <a:xfrm>
            <a:off x="5004048" y="4795877"/>
            <a:ext cx="1454437" cy="523220"/>
          </a:xfrm>
          <a:prstGeom prst="rect">
            <a:avLst/>
          </a:prstGeom>
          <a:noFill/>
        </p:spPr>
        <p:txBody>
          <a:bodyPr wrap="none" rtlCol="0">
            <a:spAutoFit/>
          </a:bodyPr>
          <a:lstStyle/>
          <a:p>
            <a:r>
              <a:rPr lang="de-AT" sz="2800" b="1" dirty="0">
                <a:solidFill>
                  <a:srgbClr val="E37823"/>
                </a:solidFill>
                <a:latin typeface="+mn-lt"/>
              </a:rPr>
              <a:t>Content </a:t>
            </a:r>
          </a:p>
        </p:txBody>
      </p:sp>
      <p:sp>
        <p:nvSpPr>
          <p:cNvPr id="12" name="Textfeld 11">
            <a:extLst>
              <a:ext uri="{FF2B5EF4-FFF2-40B4-BE49-F238E27FC236}">
                <a16:creationId xmlns:a16="http://schemas.microsoft.com/office/drawing/2014/main" id="{3AB8CD44-FCED-C155-1FEF-716E36AA88CC}"/>
              </a:ext>
            </a:extLst>
          </p:cNvPr>
          <p:cNvSpPr txBox="1"/>
          <p:nvPr/>
        </p:nvSpPr>
        <p:spPr>
          <a:xfrm>
            <a:off x="5004048" y="3869050"/>
            <a:ext cx="1573636" cy="523220"/>
          </a:xfrm>
          <a:prstGeom prst="rect">
            <a:avLst/>
          </a:prstGeom>
          <a:noFill/>
        </p:spPr>
        <p:txBody>
          <a:bodyPr wrap="none" rtlCol="0">
            <a:spAutoFit/>
          </a:bodyPr>
          <a:lstStyle/>
          <a:p>
            <a:r>
              <a:rPr lang="de-AT" sz="2800" b="1" dirty="0" err="1">
                <a:solidFill>
                  <a:srgbClr val="E37823"/>
                </a:solidFill>
                <a:latin typeface="+mn-lt"/>
              </a:rPr>
              <a:t>Structure</a:t>
            </a:r>
            <a:endParaRPr lang="de-AT" sz="2800" b="1" dirty="0">
              <a:solidFill>
                <a:srgbClr val="E37823"/>
              </a:solidFill>
              <a:latin typeface="+mn-lt"/>
            </a:endParaRPr>
          </a:p>
        </p:txBody>
      </p:sp>
      <p:pic>
        <p:nvPicPr>
          <p:cNvPr id="14" name="Grafik 13">
            <a:extLst>
              <a:ext uri="{FF2B5EF4-FFF2-40B4-BE49-F238E27FC236}">
                <a16:creationId xmlns:a16="http://schemas.microsoft.com/office/drawing/2014/main" id="{84EB3745-64D9-0819-B23B-BC0EC18A4B34}"/>
              </a:ext>
            </a:extLst>
          </p:cNvPr>
          <p:cNvPicPr>
            <a:picLocks noChangeAspect="1"/>
          </p:cNvPicPr>
          <p:nvPr/>
        </p:nvPicPr>
        <p:blipFill>
          <a:blip r:embed="rId2"/>
          <a:stretch>
            <a:fillRect/>
          </a:stretch>
        </p:blipFill>
        <p:spPr>
          <a:xfrm>
            <a:off x="7723461" y="1606259"/>
            <a:ext cx="3095511" cy="439057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709402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9699C26-D0C1-F693-4884-6A02CB888B7E}"/>
              </a:ext>
            </a:extLst>
          </p:cNvPr>
          <p:cNvSpPr>
            <a:spLocks noGrp="1"/>
          </p:cNvSpPr>
          <p:nvPr>
            <p:ph type="sldNum" sz="quarter" idx="12"/>
          </p:nvPr>
        </p:nvSpPr>
        <p:spPr/>
        <p:txBody>
          <a:bodyPr/>
          <a:lstStyle/>
          <a:p>
            <a:fld id="{D836C0FE-70CA-4950-82D6-CF602CC2B770}" type="slidenum">
              <a:rPr lang="de-DE" smtClean="0"/>
              <a:t>58</a:t>
            </a:fld>
            <a:endParaRPr lang="de-DE" dirty="0"/>
          </a:p>
        </p:txBody>
      </p:sp>
      <p:sp>
        <p:nvSpPr>
          <p:cNvPr id="7" name="Titel 6">
            <a:extLst>
              <a:ext uri="{FF2B5EF4-FFF2-40B4-BE49-F238E27FC236}">
                <a16:creationId xmlns:a16="http://schemas.microsoft.com/office/drawing/2014/main" id="{8D4CB3B2-5586-8423-5A64-AD480F5239E9}"/>
              </a:ext>
            </a:extLst>
          </p:cNvPr>
          <p:cNvSpPr>
            <a:spLocks noGrp="1"/>
          </p:cNvSpPr>
          <p:nvPr>
            <p:ph type="title"/>
          </p:nvPr>
        </p:nvSpPr>
        <p:spPr/>
        <p:txBody>
          <a:bodyPr/>
          <a:lstStyle/>
          <a:p>
            <a:r>
              <a:rPr lang="en-GB" dirty="0"/>
              <a:t>1. </a:t>
            </a:r>
            <a:r>
              <a:rPr lang="de-AT" noProof="0" dirty="0"/>
              <a:t>Report design</a:t>
            </a:r>
            <a:endParaRPr lang="en-GB" dirty="0"/>
          </a:p>
        </p:txBody>
      </p:sp>
      <p:sp>
        <p:nvSpPr>
          <p:cNvPr id="8" name="Inhaltsplatzhalter 7">
            <a:extLst>
              <a:ext uri="{FF2B5EF4-FFF2-40B4-BE49-F238E27FC236}">
                <a16:creationId xmlns:a16="http://schemas.microsoft.com/office/drawing/2014/main" id="{21F2774D-B282-9758-0225-212EC32E387E}"/>
              </a:ext>
            </a:extLst>
          </p:cNvPr>
          <p:cNvSpPr>
            <a:spLocks noGrp="1"/>
          </p:cNvSpPr>
          <p:nvPr>
            <p:ph sz="half" idx="1"/>
          </p:nvPr>
        </p:nvSpPr>
        <p:spPr/>
        <p:txBody>
          <a:bodyPr>
            <a:normAutofit fontScale="92500" lnSpcReduction="20000"/>
          </a:bodyPr>
          <a:lstStyle/>
          <a:p>
            <a:r>
              <a:rPr lang="de-AT" b="1" noProof="0" dirty="0"/>
              <a:t>Title </a:t>
            </a:r>
            <a:r>
              <a:rPr lang="de-AT" b="1" noProof="0" dirty="0" err="1"/>
              <a:t>page</a:t>
            </a:r>
            <a:r>
              <a:rPr lang="de-AT" b="1" noProof="0" dirty="0"/>
              <a:t>:</a:t>
            </a:r>
          </a:p>
          <a:p>
            <a:pPr lvl="1"/>
            <a:r>
              <a:rPr lang="de-AT" b="1" noProof="0" dirty="0" err="1"/>
              <a:t>Completeness</a:t>
            </a:r>
            <a:r>
              <a:rPr lang="de-AT" b="1" noProof="0" dirty="0"/>
              <a:t>:</a:t>
            </a:r>
          </a:p>
          <a:p>
            <a:pPr lvl="2"/>
            <a:r>
              <a:rPr lang="de-AT" noProof="0" dirty="0"/>
              <a:t>University, Institute</a:t>
            </a:r>
            <a:endParaRPr lang="en-US" noProof="0" dirty="0"/>
          </a:p>
          <a:p>
            <a:pPr lvl="2"/>
            <a:r>
              <a:rPr lang="en-US" noProof="0" dirty="0"/>
              <a:t>LVA name, number &amp; semester number</a:t>
            </a:r>
            <a:endParaRPr lang="de-AT" noProof="0" dirty="0"/>
          </a:p>
          <a:p>
            <a:pPr lvl="2"/>
            <a:r>
              <a:rPr lang="de-AT" noProof="0" dirty="0"/>
              <a:t>Course </a:t>
            </a:r>
            <a:r>
              <a:rPr lang="de-AT" noProof="0" dirty="0" err="1"/>
              <a:t>instructor</a:t>
            </a:r>
            <a:endParaRPr lang="en-US" noProof="0" dirty="0"/>
          </a:p>
          <a:p>
            <a:pPr lvl="2"/>
            <a:r>
              <a:rPr lang="en-US" noProof="0" dirty="0"/>
              <a:t>Name, matriculation number </a:t>
            </a:r>
          </a:p>
          <a:p>
            <a:pPr lvl="2"/>
            <a:r>
              <a:rPr lang="en-US" noProof="0" dirty="0"/>
              <a:t>Title &amp; subtitle if applicable</a:t>
            </a:r>
            <a:endParaRPr lang="de-AT" noProof="0" dirty="0"/>
          </a:p>
          <a:p>
            <a:pPr lvl="1"/>
            <a:r>
              <a:rPr lang="de-AT" b="1" noProof="0" dirty="0" err="1"/>
              <a:t>Graphic</a:t>
            </a:r>
            <a:r>
              <a:rPr lang="de-AT" b="1" noProof="0" dirty="0"/>
              <a:t> design:</a:t>
            </a:r>
          </a:p>
          <a:p>
            <a:pPr lvl="2"/>
            <a:r>
              <a:rPr lang="de-AT" noProof="0" dirty="0"/>
              <a:t>Connection </a:t>
            </a:r>
            <a:r>
              <a:rPr lang="de-AT" noProof="0" dirty="0" err="1"/>
              <a:t>to</a:t>
            </a:r>
            <a:r>
              <a:rPr lang="de-AT" noProof="0" dirty="0"/>
              <a:t> </a:t>
            </a:r>
            <a:r>
              <a:rPr lang="de-AT" noProof="0" dirty="0" err="1"/>
              <a:t>the</a:t>
            </a:r>
            <a:r>
              <a:rPr lang="de-AT" noProof="0" dirty="0"/>
              <a:t> </a:t>
            </a:r>
            <a:r>
              <a:rPr lang="de-AT" noProof="0" dirty="0" err="1"/>
              <a:t>topic</a:t>
            </a:r>
            <a:endParaRPr lang="de-AT" noProof="0" dirty="0"/>
          </a:p>
          <a:p>
            <a:pPr lvl="2"/>
            <a:r>
              <a:rPr lang="de-AT" noProof="0" dirty="0"/>
              <a:t>Effort</a:t>
            </a:r>
          </a:p>
        </p:txBody>
      </p:sp>
      <p:sp>
        <p:nvSpPr>
          <p:cNvPr id="9" name="Inhaltsplatzhalter 8">
            <a:extLst>
              <a:ext uri="{FF2B5EF4-FFF2-40B4-BE49-F238E27FC236}">
                <a16:creationId xmlns:a16="http://schemas.microsoft.com/office/drawing/2014/main" id="{7B4B5FB1-8314-1BEC-26B2-17535B1AFA0E}"/>
              </a:ext>
            </a:extLst>
          </p:cNvPr>
          <p:cNvSpPr>
            <a:spLocks noGrp="1"/>
          </p:cNvSpPr>
          <p:nvPr>
            <p:ph sz="half" idx="2"/>
          </p:nvPr>
        </p:nvSpPr>
        <p:spPr/>
        <p:txBody>
          <a:bodyPr>
            <a:normAutofit fontScale="92500" lnSpcReduction="20000"/>
          </a:bodyPr>
          <a:lstStyle/>
          <a:p>
            <a:r>
              <a:rPr lang="de-AT" b="1" noProof="0" dirty="0" err="1"/>
              <a:t>Remaining</a:t>
            </a:r>
            <a:r>
              <a:rPr lang="de-AT" b="1" noProof="0" dirty="0"/>
              <a:t> </a:t>
            </a:r>
            <a:r>
              <a:rPr lang="de-AT" b="1" noProof="0" dirty="0" err="1"/>
              <a:t>text</a:t>
            </a:r>
            <a:r>
              <a:rPr lang="de-AT" b="1" noProof="0" dirty="0"/>
              <a:t>:</a:t>
            </a:r>
          </a:p>
          <a:p>
            <a:pPr lvl="1"/>
            <a:r>
              <a:rPr lang="de-AT" b="1" noProof="0" dirty="0" err="1"/>
              <a:t>Completeness</a:t>
            </a:r>
            <a:r>
              <a:rPr lang="de-AT" b="1" noProof="0" dirty="0"/>
              <a:t>:</a:t>
            </a:r>
          </a:p>
          <a:p>
            <a:pPr lvl="2"/>
            <a:r>
              <a:rPr lang="de-AT" noProof="0" dirty="0"/>
              <a:t>Table </a:t>
            </a:r>
            <a:r>
              <a:rPr lang="de-AT" noProof="0" dirty="0" err="1"/>
              <a:t>of</a:t>
            </a:r>
            <a:r>
              <a:rPr lang="de-AT" noProof="0" dirty="0"/>
              <a:t> </a:t>
            </a:r>
            <a:r>
              <a:rPr lang="de-AT" noProof="0" dirty="0" err="1"/>
              <a:t>contents</a:t>
            </a:r>
            <a:endParaRPr lang="de-AT" noProof="0" dirty="0"/>
          </a:p>
          <a:p>
            <a:pPr lvl="2"/>
            <a:r>
              <a:rPr lang="de-AT" noProof="0" dirty="0"/>
              <a:t>List </a:t>
            </a:r>
            <a:r>
              <a:rPr lang="de-AT" noProof="0" dirty="0" err="1"/>
              <a:t>of</a:t>
            </a:r>
            <a:r>
              <a:rPr lang="de-AT" noProof="0" dirty="0"/>
              <a:t> </a:t>
            </a:r>
            <a:r>
              <a:rPr lang="de-AT" noProof="0" dirty="0" err="1"/>
              <a:t>illustrations</a:t>
            </a:r>
            <a:endParaRPr lang="de-AT" noProof="0" dirty="0"/>
          </a:p>
          <a:p>
            <a:pPr lvl="2"/>
            <a:r>
              <a:rPr lang="de-AT" noProof="0" dirty="0" err="1"/>
              <a:t>Bibliography</a:t>
            </a:r>
            <a:endParaRPr lang="de-AT" noProof="0" dirty="0"/>
          </a:p>
          <a:p>
            <a:pPr lvl="1"/>
            <a:r>
              <a:rPr lang="de-AT" b="1" noProof="0" dirty="0"/>
              <a:t>Layout:</a:t>
            </a:r>
          </a:p>
          <a:p>
            <a:pPr lvl="2"/>
            <a:r>
              <a:rPr lang="de-AT" noProof="0" dirty="0" err="1"/>
              <a:t>Readability</a:t>
            </a:r>
            <a:r>
              <a:rPr lang="de-AT" noProof="0" dirty="0"/>
              <a:t> &amp; </a:t>
            </a:r>
            <a:r>
              <a:rPr lang="de-AT" noProof="0" dirty="0" err="1"/>
              <a:t>orientation</a:t>
            </a:r>
            <a:endParaRPr lang="de-AT" noProof="0" dirty="0"/>
          </a:p>
          <a:p>
            <a:pPr lvl="2"/>
            <a:r>
              <a:rPr lang="de-AT" noProof="0" dirty="0"/>
              <a:t>Effort</a:t>
            </a:r>
          </a:p>
        </p:txBody>
      </p:sp>
      <p:sp>
        <p:nvSpPr>
          <p:cNvPr id="5" name="Datumsplatzhalter 4">
            <a:extLst>
              <a:ext uri="{FF2B5EF4-FFF2-40B4-BE49-F238E27FC236}">
                <a16:creationId xmlns:a16="http://schemas.microsoft.com/office/drawing/2014/main" id="{8B3065AE-BA5C-3FF2-3650-6D6657A6D761}"/>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DB937C4B-069E-4BD7-6168-F42EEE278A02}"/>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831678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1E6A0-3688-7FAD-1733-BF29DAA1C95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7466D7B-CF9C-A350-F345-5BAF3CCED0EA}"/>
              </a:ext>
            </a:extLst>
          </p:cNvPr>
          <p:cNvSpPr>
            <a:spLocks noGrp="1"/>
          </p:cNvSpPr>
          <p:nvPr>
            <p:ph type="sldNum" sz="quarter" idx="12"/>
          </p:nvPr>
        </p:nvSpPr>
        <p:spPr/>
        <p:txBody>
          <a:bodyPr/>
          <a:lstStyle/>
          <a:p>
            <a:fld id="{D836C0FE-70CA-4950-82D6-CF602CC2B770}" type="slidenum">
              <a:rPr lang="de-DE" smtClean="0"/>
              <a:t>59</a:t>
            </a:fld>
            <a:endParaRPr lang="de-DE" dirty="0"/>
          </a:p>
        </p:txBody>
      </p:sp>
      <p:sp>
        <p:nvSpPr>
          <p:cNvPr id="7" name="Titel 6">
            <a:extLst>
              <a:ext uri="{FF2B5EF4-FFF2-40B4-BE49-F238E27FC236}">
                <a16:creationId xmlns:a16="http://schemas.microsoft.com/office/drawing/2014/main" id="{119703C1-7F2A-36AA-4D04-1DA489549C4D}"/>
              </a:ext>
            </a:extLst>
          </p:cNvPr>
          <p:cNvSpPr>
            <a:spLocks noGrp="1"/>
          </p:cNvSpPr>
          <p:nvPr>
            <p:ph type="title"/>
          </p:nvPr>
        </p:nvSpPr>
        <p:spPr/>
        <p:txBody>
          <a:bodyPr/>
          <a:lstStyle/>
          <a:p>
            <a:r>
              <a:rPr lang="de-AT" dirty="0"/>
              <a:t>2. </a:t>
            </a:r>
            <a:r>
              <a:rPr lang="de-AT" noProof="0" dirty="0"/>
              <a:t>Scientific </a:t>
            </a:r>
            <a:r>
              <a:rPr lang="de-AT" dirty="0"/>
              <a:t>F</a:t>
            </a:r>
            <a:r>
              <a:rPr lang="de-AT" noProof="0" dirty="0" err="1"/>
              <a:t>ormalities</a:t>
            </a:r>
            <a:r>
              <a:rPr lang="de-AT" noProof="0" dirty="0"/>
              <a:t> 1</a:t>
            </a:r>
            <a:endParaRPr lang="en-GB" dirty="0"/>
          </a:p>
        </p:txBody>
      </p:sp>
      <p:sp>
        <p:nvSpPr>
          <p:cNvPr id="8" name="Inhaltsplatzhalter 7">
            <a:extLst>
              <a:ext uri="{FF2B5EF4-FFF2-40B4-BE49-F238E27FC236}">
                <a16:creationId xmlns:a16="http://schemas.microsoft.com/office/drawing/2014/main" id="{307FB974-12CF-6243-2472-8445B2D919EF}"/>
              </a:ext>
            </a:extLst>
          </p:cNvPr>
          <p:cNvSpPr>
            <a:spLocks noGrp="1"/>
          </p:cNvSpPr>
          <p:nvPr>
            <p:ph sz="half" idx="1"/>
          </p:nvPr>
        </p:nvSpPr>
        <p:spPr/>
        <p:txBody>
          <a:bodyPr>
            <a:normAutofit fontScale="92500" lnSpcReduction="20000"/>
          </a:bodyPr>
          <a:lstStyle/>
          <a:p>
            <a:r>
              <a:rPr lang="de-AT" b="1" noProof="0" dirty="0" err="1"/>
              <a:t>Citation</a:t>
            </a:r>
            <a:r>
              <a:rPr lang="de-AT" b="1" noProof="0" dirty="0"/>
              <a:t> - formal:</a:t>
            </a:r>
          </a:p>
          <a:p>
            <a:pPr lvl="1"/>
            <a:r>
              <a:rPr lang="de-AT" noProof="0" dirty="0"/>
              <a:t>Selected </a:t>
            </a:r>
            <a:r>
              <a:rPr lang="de-AT" noProof="0" dirty="0" err="1"/>
              <a:t>citation</a:t>
            </a:r>
            <a:r>
              <a:rPr lang="de-AT" noProof="0" dirty="0"/>
              <a:t> style</a:t>
            </a:r>
            <a:endParaRPr lang="de-AT" dirty="0"/>
          </a:p>
          <a:p>
            <a:pPr lvl="2"/>
            <a:r>
              <a:rPr lang="de-AT" noProof="0" dirty="0"/>
              <a:t>Common </a:t>
            </a:r>
            <a:r>
              <a:rPr lang="de-AT" noProof="0" dirty="0" err="1"/>
              <a:t>usage</a:t>
            </a:r>
            <a:endParaRPr lang="de-AT" noProof="0" dirty="0"/>
          </a:p>
          <a:p>
            <a:pPr lvl="1"/>
            <a:r>
              <a:rPr lang="de-AT" dirty="0" err="1"/>
              <a:t>Standardised</a:t>
            </a:r>
            <a:r>
              <a:rPr lang="de-AT" dirty="0"/>
              <a:t> </a:t>
            </a:r>
            <a:r>
              <a:rPr lang="de-AT" dirty="0" err="1"/>
              <a:t>usage</a:t>
            </a:r>
            <a:endParaRPr lang="de-AT" dirty="0"/>
          </a:p>
          <a:p>
            <a:pPr lvl="1"/>
            <a:r>
              <a:rPr lang="de-AT" dirty="0"/>
              <a:t>Use </a:t>
            </a:r>
            <a:r>
              <a:rPr lang="de-AT" dirty="0" err="1"/>
              <a:t>of</a:t>
            </a:r>
            <a:r>
              <a:rPr lang="de-AT" dirty="0"/>
              <a:t> </a:t>
            </a:r>
            <a:r>
              <a:rPr lang="de-AT" dirty="0" err="1"/>
              <a:t>short</a:t>
            </a:r>
            <a:r>
              <a:rPr lang="de-AT" dirty="0"/>
              <a:t> </a:t>
            </a:r>
            <a:r>
              <a:rPr lang="de-AT" dirty="0" err="1"/>
              <a:t>references</a:t>
            </a:r>
            <a:endParaRPr lang="de-AT" noProof="0" dirty="0"/>
          </a:p>
          <a:p>
            <a:pPr lvl="1"/>
            <a:r>
              <a:rPr lang="de-AT" noProof="0" dirty="0" err="1"/>
              <a:t>Bibliography</a:t>
            </a:r>
            <a:endParaRPr lang="de-AT" dirty="0"/>
          </a:p>
          <a:p>
            <a:pPr lvl="2"/>
            <a:r>
              <a:rPr lang="de-AT" noProof="0" dirty="0" err="1"/>
              <a:t>Completeness</a:t>
            </a:r>
            <a:endParaRPr lang="de-AT" noProof="0" dirty="0"/>
          </a:p>
          <a:p>
            <a:pPr lvl="2"/>
            <a:r>
              <a:rPr lang="de-AT" noProof="0" dirty="0" err="1"/>
              <a:t>Structure</a:t>
            </a:r>
            <a:endParaRPr lang="de-AT" dirty="0"/>
          </a:p>
        </p:txBody>
      </p:sp>
      <p:sp>
        <p:nvSpPr>
          <p:cNvPr id="9" name="Inhaltsplatzhalter 8">
            <a:extLst>
              <a:ext uri="{FF2B5EF4-FFF2-40B4-BE49-F238E27FC236}">
                <a16:creationId xmlns:a16="http://schemas.microsoft.com/office/drawing/2014/main" id="{6AA769F7-6B46-D6B4-94DC-B0F8F41ACD78}"/>
              </a:ext>
            </a:extLst>
          </p:cNvPr>
          <p:cNvSpPr>
            <a:spLocks noGrp="1"/>
          </p:cNvSpPr>
          <p:nvPr>
            <p:ph sz="half" idx="2"/>
          </p:nvPr>
        </p:nvSpPr>
        <p:spPr/>
        <p:txBody>
          <a:bodyPr>
            <a:normAutofit fontScale="92500" lnSpcReduction="20000"/>
          </a:bodyPr>
          <a:lstStyle/>
          <a:p>
            <a:r>
              <a:rPr lang="de-AT" b="1" dirty="0" err="1"/>
              <a:t>Citation</a:t>
            </a:r>
            <a:r>
              <a:rPr lang="de-AT" b="1" dirty="0"/>
              <a:t> - </a:t>
            </a:r>
            <a:r>
              <a:rPr lang="de-AT" b="1" dirty="0" err="1"/>
              <a:t>Usage</a:t>
            </a:r>
            <a:r>
              <a:rPr lang="de-AT" b="1" dirty="0"/>
              <a:t>:</a:t>
            </a:r>
          </a:p>
          <a:p>
            <a:pPr lvl="1"/>
            <a:r>
              <a:rPr lang="de-AT" dirty="0" err="1"/>
              <a:t>Appropriateness</a:t>
            </a:r>
            <a:r>
              <a:rPr lang="de-AT" dirty="0"/>
              <a:t> </a:t>
            </a:r>
            <a:r>
              <a:rPr lang="de-AT" dirty="0" err="1"/>
              <a:t>of</a:t>
            </a:r>
            <a:r>
              <a:rPr lang="de-AT" dirty="0"/>
              <a:t> </a:t>
            </a:r>
            <a:r>
              <a:rPr lang="de-AT" dirty="0" err="1"/>
              <a:t>direct</a:t>
            </a:r>
            <a:r>
              <a:rPr lang="de-AT" dirty="0"/>
              <a:t> </a:t>
            </a:r>
            <a:r>
              <a:rPr lang="de-AT" dirty="0" err="1"/>
              <a:t>quotations</a:t>
            </a:r>
            <a:endParaRPr lang="de-AT" dirty="0"/>
          </a:p>
          <a:p>
            <a:pPr lvl="2"/>
            <a:r>
              <a:rPr lang="de-AT" dirty="0"/>
              <a:t>Content</a:t>
            </a:r>
          </a:p>
          <a:p>
            <a:pPr lvl="2"/>
            <a:r>
              <a:rPr lang="de-AT" dirty="0" err="1"/>
              <a:t>Quantity</a:t>
            </a:r>
            <a:endParaRPr lang="de-AT" dirty="0"/>
          </a:p>
          <a:p>
            <a:pPr lvl="1"/>
            <a:r>
              <a:rPr lang="de-AT" dirty="0" err="1"/>
              <a:t>Appropriateness</a:t>
            </a:r>
            <a:r>
              <a:rPr lang="de-AT" dirty="0"/>
              <a:t> </a:t>
            </a:r>
            <a:r>
              <a:rPr lang="de-AT" dirty="0" err="1"/>
              <a:t>of</a:t>
            </a:r>
            <a:r>
              <a:rPr lang="de-AT" dirty="0"/>
              <a:t> </a:t>
            </a:r>
            <a:r>
              <a:rPr lang="de-AT" dirty="0" err="1"/>
              <a:t>indirect</a:t>
            </a:r>
            <a:r>
              <a:rPr lang="de-AT" dirty="0"/>
              <a:t> </a:t>
            </a:r>
            <a:r>
              <a:rPr lang="de-AT" dirty="0" err="1"/>
              <a:t>quotations</a:t>
            </a:r>
            <a:endParaRPr lang="de-AT" dirty="0"/>
          </a:p>
          <a:p>
            <a:pPr lvl="2"/>
            <a:r>
              <a:rPr lang="de-AT" dirty="0"/>
              <a:t>Content: "Paragraph </a:t>
            </a:r>
            <a:r>
              <a:rPr lang="de-AT" dirty="0" err="1"/>
              <a:t>quotations</a:t>
            </a:r>
            <a:r>
              <a:rPr lang="de-AT" dirty="0"/>
              <a:t>"</a:t>
            </a:r>
          </a:p>
          <a:p>
            <a:pPr lvl="2"/>
            <a:r>
              <a:rPr lang="de-AT" dirty="0" err="1"/>
              <a:t>Quantity</a:t>
            </a:r>
            <a:endParaRPr lang="de-AT" dirty="0"/>
          </a:p>
          <a:p>
            <a:pPr lvl="1"/>
            <a:r>
              <a:rPr lang="de-AT" dirty="0"/>
              <a:t>Sources </a:t>
            </a:r>
            <a:r>
              <a:rPr lang="de-AT" dirty="0" err="1"/>
              <a:t>cited</a:t>
            </a:r>
            <a:endParaRPr lang="de-AT" dirty="0"/>
          </a:p>
          <a:p>
            <a:pPr lvl="2"/>
            <a:r>
              <a:rPr lang="de-AT" dirty="0"/>
              <a:t>Quality</a:t>
            </a:r>
          </a:p>
          <a:p>
            <a:pPr lvl="2"/>
            <a:r>
              <a:rPr lang="de-AT" dirty="0" err="1"/>
              <a:t>Scope</a:t>
            </a:r>
            <a:endParaRPr lang="de-AT" dirty="0"/>
          </a:p>
        </p:txBody>
      </p:sp>
      <p:sp>
        <p:nvSpPr>
          <p:cNvPr id="5" name="Datumsplatzhalter 4">
            <a:extLst>
              <a:ext uri="{FF2B5EF4-FFF2-40B4-BE49-F238E27FC236}">
                <a16:creationId xmlns:a16="http://schemas.microsoft.com/office/drawing/2014/main" id="{3DE3C97C-B27E-9F40-C366-5BD674906081}"/>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28FD022-C3ED-C9B0-8D85-1FDDFFCAA867}"/>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303152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hlinkClick r:id="rId2"/>
            <a:extLst>
              <a:ext uri="{FF2B5EF4-FFF2-40B4-BE49-F238E27FC236}">
                <a16:creationId xmlns:a16="http://schemas.microsoft.com/office/drawing/2014/main" id="{AACDA671-D091-4737-7039-1F203507470A}"/>
              </a:ext>
            </a:extLst>
          </p:cNvPr>
          <p:cNvPicPr>
            <a:picLocks noChangeAspect="1"/>
          </p:cNvPicPr>
          <p:nvPr/>
        </p:nvPicPr>
        <p:blipFill>
          <a:blip r:embed="rId3"/>
          <a:stretch>
            <a:fillRect/>
          </a:stretch>
        </p:blipFill>
        <p:spPr>
          <a:xfrm>
            <a:off x="7597097" y="1501430"/>
            <a:ext cx="3898903" cy="4204446"/>
          </a:xfrm>
          <a:prstGeom prst="rect">
            <a:avLst/>
          </a:prstGeom>
          <a:ln w="6350">
            <a:solidFill>
              <a:schemeClr val="tx1"/>
            </a:solidFill>
          </a:ln>
          <a:effectLst>
            <a:outerShdw blurRad="254000" dist="107763" dir="2699994" algn="tl">
              <a:prstClr val="black">
                <a:alpha val="40000"/>
              </a:prstClr>
            </a:outerShdw>
          </a:effectLst>
        </p:spPr>
      </p:pic>
      <p:sp>
        <p:nvSpPr>
          <p:cNvPr id="2" name="Foliennummernplatzhalter 1">
            <a:extLst>
              <a:ext uri="{FF2B5EF4-FFF2-40B4-BE49-F238E27FC236}">
                <a16:creationId xmlns:a16="http://schemas.microsoft.com/office/drawing/2014/main" id="{EC3C5DC3-C7FF-33E5-F037-38B53790A2C3}"/>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20749751-A9FD-50D4-057B-A8BEBBDA0205}"/>
              </a:ext>
            </a:extLst>
          </p:cNvPr>
          <p:cNvSpPr>
            <a:spLocks noGrp="1"/>
          </p:cNvSpPr>
          <p:nvPr>
            <p:ph type="title"/>
          </p:nvPr>
        </p:nvSpPr>
        <p:spPr>
          <a:xfrm>
            <a:off x="695326" y="476672"/>
            <a:ext cx="2836768" cy="792000"/>
          </a:xfrm>
        </p:spPr>
        <p:txBody>
          <a:bodyPr/>
          <a:lstStyle/>
          <a:p>
            <a:pPr>
              <a:lnSpc>
                <a:spcPct val="150000"/>
              </a:lnSpc>
            </a:pPr>
            <a:r>
              <a:rPr lang="en-GB" dirty="0"/>
              <a:t>Grab the Data and run …</a:t>
            </a:r>
          </a:p>
        </p:txBody>
      </p:sp>
      <p:sp>
        <p:nvSpPr>
          <p:cNvPr id="5" name="Datumsplatzhalter 4">
            <a:extLst>
              <a:ext uri="{FF2B5EF4-FFF2-40B4-BE49-F238E27FC236}">
                <a16:creationId xmlns:a16="http://schemas.microsoft.com/office/drawing/2014/main" id="{A8E0DF48-7B31-40A7-83EC-EB2FEDB1D4AE}"/>
              </a:ext>
            </a:extLst>
          </p:cNvPr>
          <p:cNvSpPr>
            <a:spLocks noGrp="1"/>
          </p:cNvSpPr>
          <p:nvPr>
            <p:ph type="dt" sz="half" idx="10"/>
          </p:nvPr>
        </p:nvSpPr>
        <p:spPr/>
        <p:txBody>
          <a:bodyPr/>
          <a:lstStyle/>
          <a:p>
            <a:r>
              <a:rPr lang="en-GB"/>
              <a:t>(Höferl, 2022)</a:t>
            </a:r>
            <a:endParaRPr lang="en-GB" dirty="0"/>
          </a:p>
        </p:txBody>
      </p:sp>
      <p:sp>
        <p:nvSpPr>
          <p:cNvPr id="6" name="Fußzeilenplatzhalter 5">
            <a:extLst>
              <a:ext uri="{FF2B5EF4-FFF2-40B4-BE49-F238E27FC236}">
                <a16:creationId xmlns:a16="http://schemas.microsoft.com/office/drawing/2014/main" id="{CCE07F3B-B5D8-242C-7EC4-7AAAFC93148C}"/>
              </a:ext>
            </a:extLst>
          </p:cNvPr>
          <p:cNvSpPr>
            <a:spLocks noGrp="1"/>
          </p:cNvSpPr>
          <p:nvPr>
            <p:ph type="ftr" sz="quarter" idx="11"/>
          </p:nvPr>
        </p:nvSpPr>
        <p:spPr/>
        <p:txBody>
          <a:bodyPr/>
          <a:lstStyle/>
          <a:p>
            <a:r>
              <a:rPr lang="en-GB"/>
              <a:t>KMH | IL Scientific Method</a:t>
            </a:r>
            <a:endParaRPr lang="en-GB" dirty="0"/>
          </a:p>
        </p:txBody>
      </p:sp>
      <p:pic>
        <p:nvPicPr>
          <p:cNvPr id="8" name="Picture 7">
            <a:hlinkClick r:id="rId4"/>
            <a:extLst>
              <a:ext uri="{FF2B5EF4-FFF2-40B4-BE49-F238E27FC236}">
                <a16:creationId xmlns:a16="http://schemas.microsoft.com/office/drawing/2014/main" id="{8E765231-35FB-9538-EECA-E2454B3B65DD}"/>
              </a:ext>
            </a:extLst>
          </p:cNvPr>
          <p:cNvPicPr>
            <a:picLocks noChangeAspect="1"/>
          </p:cNvPicPr>
          <p:nvPr/>
        </p:nvPicPr>
        <p:blipFill>
          <a:blip r:embed="rId5"/>
          <a:stretch>
            <a:fillRect/>
          </a:stretch>
        </p:blipFill>
        <p:spPr>
          <a:xfrm>
            <a:off x="3316939" y="418401"/>
            <a:ext cx="5259621" cy="5671799"/>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900200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DB2CB-F3A0-2B7E-1E88-369AC4340DE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599AD3C-D4B7-16C3-E93A-E96DD12A43E7}"/>
              </a:ext>
            </a:extLst>
          </p:cNvPr>
          <p:cNvSpPr>
            <a:spLocks noGrp="1"/>
          </p:cNvSpPr>
          <p:nvPr>
            <p:ph type="sldNum" sz="quarter" idx="12"/>
          </p:nvPr>
        </p:nvSpPr>
        <p:spPr/>
        <p:txBody>
          <a:bodyPr/>
          <a:lstStyle/>
          <a:p>
            <a:fld id="{D836C0FE-70CA-4950-82D6-CF602CC2B770}" type="slidenum">
              <a:rPr lang="de-DE" smtClean="0"/>
              <a:t>60</a:t>
            </a:fld>
            <a:endParaRPr lang="de-DE" dirty="0"/>
          </a:p>
        </p:txBody>
      </p:sp>
      <p:sp>
        <p:nvSpPr>
          <p:cNvPr id="7" name="Titel 6">
            <a:extLst>
              <a:ext uri="{FF2B5EF4-FFF2-40B4-BE49-F238E27FC236}">
                <a16:creationId xmlns:a16="http://schemas.microsoft.com/office/drawing/2014/main" id="{AB165644-4BB1-1724-D470-2F5D5FDCACA2}"/>
              </a:ext>
            </a:extLst>
          </p:cNvPr>
          <p:cNvSpPr>
            <a:spLocks noGrp="1"/>
          </p:cNvSpPr>
          <p:nvPr>
            <p:ph type="title"/>
          </p:nvPr>
        </p:nvSpPr>
        <p:spPr/>
        <p:txBody>
          <a:bodyPr/>
          <a:lstStyle/>
          <a:p>
            <a:r>
              <a:rPr lang="de-AT" dirty="0"/>
              <a:t>2. </a:t>
            </a:r>
            <a:r>
              <a:rPr lang="de-AT" noProof="0" dirty="0"/>
              <a:t>Scientific </a:t>
            </a:r>
            <a:r>
              <a:rPr lang="de-AT" dirty="0"/>
              <a:t>F</a:t>
            </a:r>
            <a:r>
              <a:rPr lang="de-AT" noProof="0" dirty="0" err="1"/>
              <a:t>ormalities</a:t>
            </a:r>
            <a:r>
              <a:rPr lang="de-AT" noProof="0" dirty="0"/>
              <a:t> 2</a:t>
            </a:r>
            <a:endParaRPr lang="en-GB" dirty="0"/>
          </a:p>
        </p:txBody>
      </p:sp>
      <p:sp>
        <p:nvSpPr>
          <p:cNvPr id="8" name="Inhaltsplatzhalter 7">
            <a:extLst>
              <a:ext uri="{FF2B5EF4-FFF2-40B4-BE49-F238E27FC236}">
                <a16:creationId xmlns:a16="http://schemas.microsoft.com/office/drawing/2014/main" id="{D4B6BE63-44F5-E9D0-BA13-0EB5155A42EC}"/>
              </a:ext>
            </a:extLst>
          </p:cNvPr>
          <p:cNvSpPr>
            <a:spLocks noGrp="1"/>
          </p:cNvSpPr>
          <p:nvPr>
            <p:ph sz="half" idx="1"/>
          </p:nvPr>
        </p:nvSpPr>
        <p:spPr/>
        <p:txBody>
          <a:bodyPr>
            <a:normAutofit/>
          </a:bodyPr>
          <a:lstStyle/>
          <a:p>
            <a:pPr>
              <a:lnSpc>
                <a:spcPct val="100000"/>
              </a:lnSpc>
            </a:pPr>
            <a:r>
              <a:rPr lang="de-AT" b="1" noProof="0" dirty="0" err="1"/>
              <a:t>Tables</a:t>
            </a:r>
            <a:r>
              <a:rPr lang="de-AT" b="1" noProof="0" dirty="0"/>
              <a:t>, </a:t>
            </a:r>
            <a:r>
              <a:rPr lang="de-AT" b="1" noProof="0" dirty="0" err="1"/>
              <a:t>figures</a:t>
            </a:r>
            <a:r>
              <a:rPr lang="de-AT" b="1" noProof="0" dirty="0"/>
              <a:t> and </a:t>
            </a:r>
            <a:r>
              <a:rPr lang="de-AT" b="1" noProof="0" dirty="0" err="1"/>
              <a:t>maps</a:t>
            </a:r>
            <a:r>
              <a:rPr lang="de-AT" b="1" noProof="0" dirty="0"/>
              <a:t>:</a:t>
            </a:r>
          </a:p>
          <a:p>
            <a:pPr lvl="1">
              <a:lnSpc>
                <a:spcPct val="100000"/>
              </a:lnSpc>
            </a:pPr>
            <a:r>
              <a:rPr lang="de-AT" dirty="0" err="1"/>
              <a:t>Citations</a:t>
            </a:r>
            <a:endParaRPr lang="de-AT" dirty="0"/>
          </a:p>
          <a:p>
            <a:pPr lvl="2">
              <a:lnSpc>
                <a:spcPct val="100000"/>
              </a:lnSpc>
            </a:pPr>
            <a:r>
              <a:rPr lang="de-AT" dirty="0"/>
              <a:t>Data </a:t>
            </a:r>
            <a:r>
              <a:rPr lang="de-AT" dirty="0" err="1"/>
              <a:t>sources</a:t>
            </a:r>
            <a:endParaRPr lang="de-AT" dirty="0"/>
          </a:p>
          <a:p>
            <a:pPr lvl="2">
              <a:lnSpc>
                <a:spcPct val="100000"/>
              </a:lnSpc>
            </a:pPr>
            <a:r>
              <a:rPr lang="de-AT" dirty="0"/>
              <a:t>External </a:t>
            </a:r>
            <a:r>
              <a:rPr lang="de-AT" dirty="0" err="1"/>
              <a:t>images</a:t>
            </a:r>
            <a:endParaRPr lang="de-AT" dirty="0"/>
          </a:p>
          <a:p>
            <a:pPr lvl="1">
              <a:lnSpc>
                <a:spcPct val="100000"/>
              </a:lnSpc>
            </a:pPr>
            <a:r>
              <a:rPr lang="de-AT" dirty="0"/>
              <a:t>Design</a:t>
            </a:r>
          </a:p>
          <a:p>
            <a:pPr lvl="2">
              <a:lnSpc>
                <a:spcPct val="100000"/>
              </a:lnSpc>
            </a:pPr>
            <a:r>
              <a:rPr lang="de-AT" dirty="0" err="1"/>
              <a:t>Labelling</a:t>
            </a:r>
            <a:r>
              <a:rPr lang="de-AT" dirty="0"/>
              <a:t>: </a:t>
            </a:r>
            <a:r>
              <a:rPr lang="de-AT" dirty="0" err="1"/>
              <a:t>Axes</a:t>
            </a:r>
            <a:r>
              <a:rPr lang="de-AT" dirty="0"/>
              <a:t> etc.</a:t>
            </a:r>
          </a:p>
          <a:p>
            <a:pPr lvl="2">
              <a:lnSpc>
                <a:spcPct val="100000"/>
              </a:lnSpc>
            </a:pPr>
            <a:r>
              <a:rPr lang="de-AT" dirty="0" err="1"/>
              <a:t>Graphic</a:t>
            </a:r>
            <a:r>
              <a:rPr lang="de-AT" dirty="0"/>
              <a:t> / </a:t>
            </a:r>
            <a:r>
              <a:rPr lang="de-AT" dirty="0" err="1"/>
              <a:t>cartographic</a:t>
            </a:r>
            <a:r>
              <a:rPr lang="de-AT" dirty="0"/>
              <a:t> </a:t>
            </a:r>
            <a:r>
              <a:rPr lang="de-AT" dirty="0" err="1"/>
              <a:t>integrity</a:t>
            </a:r>
            <a:endParaRPr lang="de-AT" dirty="0"/>
          </a:p>
          <a:p>
            <a:pPr lvl="2">
              <a:lnSpc>
                <a:spcPct val="100000"/>
              </a:lnSpc>
            </a:pPr>
            <a:r>
              <a:rPr lang="de-AT" dirty="0"/>
              <a:t>Quality</a:t>
            </a:r>
          </a:p>
          <a:p>
            <a:pPr lvl="1">
              <a:lnSpc>
                <a:spcPct val="100000"/>
              </a:lnSpc>
            </a:pPr>
            <a:endParaRPr lang="de-AT" dirty="0"/>
          </a:p>
        </p:txBody>
      </p:sp>
      <p:sp>
        <p:nvSpPr>
          <p:cNvPr id="9" name="Inhaltsplatzhalter 8">
            <a:extLst>
              <a:ext uri="{FF2B5EF4-FFF2-40B4-BE49-F238E27FC236}">
                <a16:creationId xmlns:a16="http://schemas.microsoft.com/office/drawing/2014/main" id="{3D95CAAC-E448-7274-9C57-06D7DBA2AF59}"/>
              </a:ext>
            </a:extLst>
          </p:cNvPr>
          <p:cNvSpPr>
            <a:spLocks noGrp="1"/>
          </p:cNvSpPr>
          <p:nvPr>
            <p:ph sz="half" idx="2"/>
          </p:nvPr>
        </p:nvSpPr>
        <p:spPr/>
        <p:txBody>
          <a:bodyPr>
            <a:normAutofit/>
          </a:bodyPr>
          <a:lstStyle/>
          <a:p>
            <a:pPr lvl="1">
              <a:lnSpc>
                <a:spcPct val="100000"/>
              </a:lnSpc>
            </a:pPr>
            <a:r>
              <a:rPr lang="de-AT" dirty="0"/>
              <a:t>Content</a:t>
            </a:r>
          </a:p>
          <a:p>
            <a:pPr lvl="2">
              <a:lnSpc>
                <a:spcPct val="100000"/>
              </a:lnSpc>
            </a:pPr>
            <a:r>
              <a:rPr lang="en-US" dirty="0"/>
              <a:t>Quality of the underlying data</a:t>
            </a:r>
            <a:endParaRPr lang="de-AT" dirty="0"/>
          </a:p>
          <a:p>
            <a:pPr lvl="2">
              <a:lnSpc>
                <a:spcPct val="100000"/>
              </a:lnSpc>
            </a:pPr>
            <a:r>
              <a:rPr lang="de-AT" dirty="0"/>
              <a:t>Clear </a:t>
            </a:r>
            <a:r>
              <a:rPr lang="de-AT" dirty="0" err="1"/>
              <a:t>statements</a:t>
            </a:r>
            <a:endParaRPr lang="de-AT" dirty="0"/>
          </a:p>
          <a:p>
            <a:pPr lvl="1">
              <a:lnSpc>
                <a:spcPct val="100000"/>
              </a:lnSpc>
            </a:pPr>
            <a:r>
              <a:rPr lang="en-US" dirty="0"/>
              <a:t>Integration &amp; explanation in the text</a:t>
            </a:r>
            <a:endParaRPr lang="de-AT" dirty="0"/>
          </a:p>
          <a:p>
            <a:pPr lvl="2">
              <a:lnSpc>
                <a:spcPct val="100000"/>
              </a:lnSpc>
            </a:pPr>
            <a:r>
              <a:rPr lang="de-AT" dirty="0" err="1"/>
              <a:t>Labelling</a:t>
            </a:r>
            <a:r>
              <a:rPr lang="de-AT" dirty="0"/>
              <a:t>: Fig. etc.</a:t>
            </a:r>
          </a:p>
          <a:p>
            <a:pPr lvl="2">
              <a:lnSpc>
                <a:spcPct val="100000"/>
              </a:lnSpc>
            </a:pPr>
            <a:r>
              <a:rPr lang="de-AT" dirty="0" err="1"/>
              <a:t>Necessity</a:t>
            </a:r>
            <a:r>
              <a:rPr lang="de-AT" dirty="0"/>
              <a:t> </a:t>
            </a:r>
            <a:r>
              <a:rPr lang="de-AT" dirty="0" err="1"/>
              <a:t>for</a:t>
            </a:r>
            <a:r>
              <a:rPr lang="de-AT" dirty="0"/>
              <a:t> </a:t>
            </a:r>
            <a:r>
              <a:rPr lang="de-AT" dirty="0" err="1"/>
              <a:t>argumentation</a:t>
            </a:r>
            <a:endParaRPr lang="de-AT" dirty="0"/>
          </a:p>
          <a:p>
            <a:pPr lvl="2">
              <a:lnSpc>
                <a:spcPct val="100000"/>
              </a:lnSpc>
            </a:pPr>
            <a:r>
              <a:rPr lang="de-AT" dirty="0"/>
              <a:t>Quality </a:t>
            </a:r>
            <a:r>
              <a:rPr lang="de-AT" dirty="0" err="1"/>
              <a:t>of</a:t>
            </a:r>
            <a:r>
              <a:rPr lang="de-AT" dirty="0"/>
              <a:t> </a:t>
            </a:r>
            <a:r>
              <a:rPr lang="de-AT" dirty="0" err="1"/>
              <a:t>interpretation</a:t>
            </a:r>
            <a:endParaRPr lang="de-AT" dirty="0"/>
          </a:p>
        </p:txBody>
      </p:sp>
      <p:sp>
        <p:nvSpPr>
          <p:cNvPr id="5" name="Datumsplatzhalter 4">
            <a:extLst>
              <a:ext uri="{FF2B5EF4-FFF2-40B4-BE49-F238E27FC236}">
                <a16:creationId xmlns:a16="http://schemas.microsoft.com/office/drawing/2014/main" id="{B5CDD813-1C5B-EEF8-AFD1-FE4E7B6D2785}"/>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D503157-7765-C010-29BC-D618C1A66B1A}"/>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2187678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A1222-22F8-B309-4914-8AC7CF6DFE4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33CF520-D56C-6C79-48E6-220AF3895C3B}"/>
              </a:ext>
            </a:extLst>
          </p:cNvPr>
          <p:cNvSpPr>
            <a:spLocks noGrp="1"/>
          </p:cNvSpPr>
          <p:nvPr>
            <p:ph type="sldNum" sz="quarter" idx="12"/>
          </p:nvPr>
        </p:nvSpPr>
        <p:spPr/>
        <p:txBody>
          <a:bodyPr/>
          <a:lstStyle/>
          <a:p>
            <a:fld id="{D836C0FE-70CA-4950-82D6-CF602CC2B770}" type="slidenum">
              <a:rPr lang="de-DE" smtClean="0"/>
              <a:t>61</a:t>
            </a:fld>
            <a:endParaRPr lang="de-DE" dirty="0"/>
          </a:p>
        </p:txBody>
      </p:sp>
      <p:sp>
        <p:nvSpPr>
          <p:cNvPr id="7" name="Titel 6">
            <a:extLst>
              <a:ext uri="{FF2B5EF4-FFF2-40B4-BE49-F238E27FC236}">
                <a16:creationId xmlns:a16="http://schemas.microsoft.com/office/drawing/2014/main" id="{034FE639-39A4-9C9A-6E67-63A4A2067BFC}"/>
              </a:ext>
            </a:extLst>
          </p:cNvPr>
          <p:cNvSpPr>
            <a:spLocks noGrp="1"/>
          </p:cNvSpPr>
          <p:nvPr>
            <p:ph type="title"/>
          </p:nvPr>
        </p:nvSpPr>
        <p:spPr/>
        <p:txBody>
          <a:bodyPr/>
          <a:lstStyle/>
          <a:p>
            <a:r>
              <a:rPr lang="de-AT" dirty="0"/>
              <a:t>3. </a:t>
            </a:r>
            <a:r>
              <a:rPr lang="de-AT" noProof="0" dirty="0"/>
              <a:t>Outline &amp; </a:t>
            </a:r>
            <a:r>
              <a:rPr lang="de-AT" dirty="0"/>
              <a:t>S</a:t>
            </a:r>
            <a:r>
              <a:rPr lang="de-AT" noProof="0" dirty="0" err="1"/>
              <a:t>tructuring</a:t>
            </a:r>
            <a:endParaRPr lang="en-GB" dirty="0"/>
          </a:p>
        </p:txBody>
      </p:sp>
      <p:sp>
        <p:nvSpPr>
          <p:cNvPr id="8" name="Inhaltsplatzhalter 7">
            <a:extLst>
              <a:ext uri="{FF2B5EF4-FFF2-40B4-BE49-F238E27FC236}">
                <a16:creationId xmlns:a16="http://schemas.microsoft.com/office/drawing/2014/main" id="{C31E3F56-BE77-7CC7-14B4-44AA64C5B782}"/>
              </a:ext>
            </a:extLst>
          </p:cNvPr>
          <p:cNvSpPr>
            <a:spLocks noGrp="1"/>
          </p:cNvSpPr>
          <p:nvPr>
            <p:ph sz="half" idx="1"/>
          </p:nvPr>
        </p:nvSpPr>
        <p:spPr/>
        <p:txBody>
          <a:bodyPr>
            <a:normAutofit fontScale="92500" lnSpcReduction="10000"/>
          </a:bodyPr>
          <a:lstStyle/>
          <a:p>
            <a:r>
              <a:rPr lang="de-AT" b="1" dirty="0"/>
              <a:t>Table </a:t>
            </a:r>
            <a:r>
              <a:rPr lang="de-AT" b="1" dirty="0" err="1"/>
              <a:t>of</a:t>
            </a:r>
            <a:r>
              <a:rPr lang="de-AT" b="1" dirty="0"/>
              <a:t> </a:t>
            </a:r>
            <a:r>
              <a:rPr lang="de-AT" b="1" dirty="0" err="1"/>
              <a:t>contents</a:t>
            </a:r>
            <a:r>
              <a:rPr lang="de-AT" b="1" dirty="0"/>
              <a:t>:</a:t>
            </a:r>
          </a:p>
          <a:p>
            <a:pPr lvl="1"/>
            <a:r>
              <a:rPr lang="de-AT" dirty="0"/>
              <a:t>Quality </a:t>
            </a:r>
            <a:r>
              <a:rPr lang="de-AT" dirty="0" err="1"/>
              <a:t>of</a:t>
            </a:r>
            <a:r>
              <a:rPr lang="de-AT" dirty="0"/>
              <a:t> </a:t>
            </a:r>
            <a:r>
              <a:rPr lang="de-AT" dirty="0" err="1"/>
              <a:t>the</a:t>
            </a:r>
            <a:r>
              <a:rPr lang="de-AT" dirty="0"/>
              <a:t> </a:t>
            </a:r>
            <a:r>
              <a:rPr lang="de-AT" dirty="0" err="1"/>
              <a:t>headings</a:t>
            </a:r>
            <a:endParaRPr lang="en-US" dirty="0"/>
          </a:p>
          <a:p>
            <a:pPr lvl="1"/>
            <a:r>
              <a:rPr lang="en-US" dirty="0"/>
              <a:t>Coherence of the headings to each other</a:t>
            </a:r>
            <a:endParaRPr lang="de-AT" dirty="0"/>
          </a:p>
          <a:p>
            <a:pPr lvl="1"/>
            <a:r>
              <a:rPr lang="de-AT" dirty="0"/>
              <a:t>"</a:t>
            </a:r>
            <a:r>
              <a:rPr lang="de-AT" dirty="0" err="1"/>
              <a:t>Red</a:t>
            </a:r>
            <a:r>
              <a:rPr lang="de-AT" dirty="0"/>
              <a:t> </a:t>
            </a:r>
            <a:r>
              <a:rPr lang="de-AT" dirty="0" err="1"/>
              <a:t>thread</a:t>
            </a:r>
            <a:r>
              <a:rPr lang="de-AT" dirty="0"/>
              <a:t>"</a:t>
            </a:r>
          </a:p>
        </p:txBody>
      </p:sp>
      <p:sp>
        <p:nvSpPr>
          <p:cNvPr id="9" name="Inhaltsplatzhalter 8">
            <a:extLst>
              <a:ext uri="{FF2B5EF4-FFF2-40B4-BE49-F238E27FC236}">
                <a16:creationId xmlns:a16="http://schemas.microsoft.com/office/drawing/2014/main" id="{90C47CE0-E928-E87A-5E10-54E77A38D04F}"/>
              </a:ext>
            </a:extLst>
          </p:cNvPr>
          <p:cNvSpPr>
            <a:spLocks noGrp="1"/>
          </p:cNvSpPr>
          <p:nvPr>
            <p:ph sz="half" idx="2"/>
          </p:nvPr>
        </p:nvSpPr>
        <p:spPr>
          <a:xfrm>
            <a:off x="6311900" y="1268672"/>
            <a:ext cx="5184775" cy="4896328"/>
          </a:xfrm>
        </p:spPr>
        <p:txBody>
          <a:bodyPr>
            <a:normAutofit fontScale="92500" lnSpcReduction="10000"/>
          </a:bodyPr>
          <a:lstStyle/>
          <a:p>
            <a:r>
              <a:rPr lang="de-AT" b="1" dirty="0" err="1"/>
              <a:t>Continuous</a:t>
            </a:r>
            <a:r>
              <a:rPr lang="de-AT" b="1" dirty="0"/>
              <a:t> </a:t>
            </a:r>
            <a:r>
              <a:rPr lang="de-AT" b="1" dirty="0" err="1"/>
              <a:t>text</a:t>
            </a:r>
            <a:r>
              <a:rPr lang="de-AT" b="1" dirty="0"/>
              <a:t>:</a:t>
            </a:r>
          </a:p>
          <a:p>
            <a:pPr lvl="1"/>
            <a:r>
              <a:rPr lang="de-AT" dirty="0" err="1"/>
              <a:t>Scope</a:t>
            </a:r>
            <a:r>
              <a:rPr lang="de-AT" dirty="0"/>
              <a:t> </a:t>
            </a:r>
            <a:r>
              <a:rPr lang="de-AT" dirty="0" err="1"/>
              <a:t>of</a:t>
            </a:r>
            <a:r>
              <a:rPr lang="de-AT" dirty="0"/>
              <a:t> </a:t>
            </a:r>
            <a:r>
              <a:rPr lang="de-AT" dirty="0" err="1"/>
              <a:t>the</a:t>
            </a:r>
            <a:r>
              <a:rPr lang="de-AT" dirty="0"/>
              <a:t> </a:t>
            </a:r>
            <a:r>
              <a:rPr lang="de-AT" dirty="0" err="1"/>
              <a:t>chapters</a:t>
            </a:r>
            <a:endParaRPr lang="de-AT" dirty="0"/>
          </a:p>
          <a:p>
            <a:pPr lvl="2"/>
            <a:r>
              <a:rPr lang="de-AT" dirty="0"/>
              <a:t>Balance </a:t>
            </a:r>
            <a:r>
              <a:rPr lang="de-AT" dirty="0" err="1"/>
              <a:t>between</a:t>
            </a:r>
            <a:r>
              <a:rPr lang="de-AT" dirty="0"/>
              <a:t> </a:t>
            </a:r>
            <a:r>
              <a:rPr lang="de-AT" dirty="0" err="1"/>
              <a:t>chapters</a:t>
            </a:r>
            <a:endParaRPr lang="de-AT" dirty="0"/>
          </a:p>
          <a:p>
            <a:pPr lvl="1"/>
            <a:r>
              <a:rPr lang="de-AT" dirty="0" err="1"/>
              <a:t>Structure</a:t>
            </a:r>
            <a:r>
              <a:rPr lang="de-AT" dirty="0"/>
              <a:t> </a:t>
            </a:r>
            <a:r>
              <a:rPr lang="de-AT" dirty="0" err="1"/>
              <a:t>of</a:t>
            </a:r>
            <a:r>
              <a:rPr lang="de-AT" dirty="0"/>
              <a:t> </a:t>
            </a:r>
            <a:r>
              <a:rPr lang="de-AT" dirty="0" err="1"/>
              <a:t>chapters</a:t>
            </a:r>
            <a:endParaRPr lang="de-AT" dirty="0"/>
          </a:p>
          <a:p>
            <a:pPr lvl="2"/>
            <a:r>
              <a:rPr lang="de-AT" dirty="0" err="1"/>
              <a:t>Coherence</a:t>
            </a:r>
            <a:r>
              <a:rPr lang="de-AT" dirty="0"/>
              <a:t> </a:t>
            </a:r>
            <a:r>
              <a:rPr lang="de-AT" dirty="0" err="1"/>
              <a:t>Heading</a:t>
            </a:r>
            <a:r>
              <a:rPr lang="de-AT" dirty="0"/>
              <a:t> ↔ Content</a:t>
            </a:r>
          </a:p>
          <a:p>
            <a:pPr lvl="2"/>
            <a:r>
              <a:rPr lang="de-AT" dirty="0" err="1"/>
              <a:t>One</a:t>
            </a:r>
            <a:r>
              <a:rPr lang="de-AT" dirty="0"/>
              <a:t> </a:t>
            </a:r>
            <a:r>
              <a:rPr lang="de-AT" dirty="0" err="1"/>
              <a:t>paragraph</a:t>
            </a:r>
            <a:r>
              <a:rPr lang="de-AT" dirty="0"/>
              <a:t> = 1 </a:t>
            </a:r>
            <a:r>
              <a:rPr lang="de-AT" dirty="0" err="1"/>
              <a:t>thought</a:t>
            </a:r>
            <a:endParaRPr lang="de-AT" dirty="0"/>
          </a:p>
          <a:p>
            <a:pPr lvl="2"/>
            <a:r>
              <a:rPr lang="de-AT" dirty="0" err="1"/>
              <a:t>Length</a:t>
            </a:r>
            <a:r>
              <a:rPr lang="de-AT" dirty="0"/>
              <a:t> </a:t>
            </a:r>
            <a:r>
              <a:rPr lang="de-AT" dirty="0" err="1"/>
              <a:t>of</a:t>
            </a:r>
            <a:r>
              <a:rPr lang="de-AT" dirty="0"/>
              <a:t> </a:t>
            </a:r>
            <a:r>
              <a:rPr lang="de-AT" dirty="0" err="1"/>
              <a:t>the</a:t>
            </a:r>
            <a:r>
              <a:rPr lang="de-AT" dirty="0"/>
              <a:t> </a:t>
            </a:r>
            <a:r>
              <a:rPr lang="de-AT" dirty="0" err="1"/>
              <a:t>chapters</a:t>
            </a:r>
            <a:endParaRPr lang="de-AT" dirty="0"/>
          </a:p>
          <a:p>
            <a:pPr lvl="1"/>
            <a:r>
              <a:rPr lang="de-AT" dirty="0" err="1"/>
              <a:t>Correspondence</a:t>
            </a:r>
            <a:r>
              <a:rPr lang="de-AT" dirty="0"/>
              <a:t> </a:t>
            </a:r>
            <a:r>
              <a:rPr lang="de-AT" dirty="0" err="1"/>
              <a:t>chapter</a:t>
            </a:r>
            <a:r>
              <a:rPr lang="de-AT" dirty="0"/>
              <a:t> </a:t>
            </a:r>
            <a:r>
              <a:rPr lang="de-AT" dirty="0" err="1"/>
              <a:t>structure</a:t>
            </a:r>
            <a:r>
              <a:rPr lang="de-AT" dirty="0"/>
              <a:t> ↔ Research </a:t>
            </a:r>
            <a:r>
              <a:rPr lang="de-AT" dirty="0" err="1"/>
              <a:t>objective</a:t>
            </a:r>
            <a:r>
              <a:rPr lang="de-AT" dirty="0"/>
              <a:t> &amp; </a:t>
            </a:r>
            <a:r>
              <a:rPr lang="de-AT" dirty="0" err="1"/>
              <a:t>questions</a:t>
            </a: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Separation of contents &amp; discussion of contents</a:t>
            </a:r>
            <a:endParaRPr lang="de-AT" dirty="0"/>
          </a:p>
        </p:txBody>
      </p:sp>
      <p:sp>
        <p:nvSpPr>
          <p:cNvPr id="5" name="Datumsplatzhalter 4">
            <a:extLst>
              <a:ext uri="{FF2B5EF4-FFF2-40B4-BE49-F238E27FC236}">
                <a16:creationId xmlns:a16="http://schemas.microsoft.com/office/drawing/2014/main" id="{718100DF-1539-B60C-0FE1-76102AE21D3D}"/>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0BE673DE-B756-2C33-247E-567D8E3CBC88}"/>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590375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A4AFE-C94A-DC1F-86BC-CD97DAC0649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531C607-69EC-FABA-5995-A78C1FA26C03}"/>
              </a:ext>
            </a:extLst>
          </p:cNvPr>
          <p:cNvSpPr>
            <a:spLocks noGrp="1"/>
          </p:cNvSpPr>
          <p:nvPr>
            <p:ph type="sldNum" sz="quarter" idx="12"/>
          </p:nvPr>
        </p:nvSpPr>
        <p:spPr/>
        <p:txBody>
          <a:bodyPr/>
          <a:lstStyle/>
          <a:p>
            <a:fld id="{D836C0FE-70CA-4950-82D6-CF602CC2B770}" type="slidenum">
              <a:rPr lang="de-DE" smtClean="0"/>
              <a:t>62</a:t>
            </a:fld>
            <a:endParaRPr lang="de-DE" dirty="0"/>
          </a:p>
        </p:txBody>
      </p:sp>
      <p:sp>
        <p:nvSpPr>
          <p:cNvPr id="7" name="Titel 6">
            <a:extLst>
              <a:ext uri="{FF2B5EF4-FFF2-40B4-BE49-F238E27FC236}">
                <a16:creationId xmlns:a16="http://schemas.microsoft.com/office/drawing/2014/main" id="{5357ABF9-CD62-A7A8-5EC4-95764E761C1D}"/>
              </a:ext>
            </a:extLst>
          </p:cNvPr>
          <p:cNvSpPr>
            <a:spLocks noGrp="1"/>
          </p:cNvSpPr>
          <p:nvPr>
            <p:ph type="title"/>
          </p:nvPr>
        </p:nvSpPr>
        <p:spPr/>
        <p:txBody>
          <a:bodyPr/>
          <a:lstStyle/>
          <a:p>
            <a:r>
              <a:rPr lang="de-AT" dirty="0"/>
              <a:t>4. </a:t>
            </a:r>
            <a:r>
              <a:rPr lang="de-AT" noProof="0" dirty="0" err="1"/>
              <a:t>Introduction</a:t>
            </a:r>
            <a:r>
              <a:rPr lang="de-AT" noProof="0" dirty="0"/>
              <a:t> &amp; </a:t>
            </a:r>
            <a:r>
              <a:rPr lang="de-AT" noProof="0" dirty="0" err="1"/>
              <a:t>Conclusion</a:t>
            </a:r>
            <a:r>
              <a:rPr lang="de-AT" noProof="0" dirty="0"/>
              <a:t> 1</a:t>
            </a:r>
            <a:endParaRPr lang="en-GB" dirty="0"/>
          </a:p>
        </p:txBody>
      </p:sp>
      <p:sp>
        <p:nvSpPr>
          <p:cNvPr id="8" name="Inhaltsplatzhalter 7">
            <a:extLst>
              <a:ext uri="{FF2B5EF4-FFF2-40B4-BE49-F238E27FC236}">
                <a16:creationId xmlns:a16="http://schemas.microsoft.com/office/drawing/2014/main" id="{C9DBC340-F2F8-1D81-484E-77A2518ED636}"/>
              </a:ext>
            </a:extLst>
          </p:cNvPr>
          <p:cNvSpPr>
            <a:spLocks noGrp="1"/>
          </p:cNvSpPr>
          <p:nvPr>
            <p:ph sz="half" idx="1"/>
          </p:nvPr>
        </p:nvSpPr>
        <p:spPr/>
        <p:txBody>
          <a:bodyPr>
            <a:normAutofit fontScale="92500" lnSpcReduction="10000"/>
          </a:bodyPr>
          <a:lstStyle/>
          <a:p>
            <a:pPr>
              <a:lnSpc>
                <a:spcPct val="100000"/>
              </a:lnSpc>
              <a:spcBef>
                <a:spcPts val="0"/>
              </a:spcBef>
              <a:spcAft>
                <a:spcPts val="600"/>
              </a:spcAft>
            </a:pPr>
            <a:r>
              <a:rPr lang="de-AT" b="1" dirty="0" err="1"/>
              <a:t>Introduction</a:t>
            </a:r>
            <a:r>
              <a:rPr lang="de-AT" b="1" dirty="0"/>
              <a:t>:</a:t>
            </a:r>
          </a:p>
          <a:p>
            <a:pPr lvl="1">
              <a:lnSpc>
                <a:spcPct val="100000"/>
              </a:lnSpc>
              <a:spcBef>
                <a:spcPts val="0"/>
              </a:spcBef>
              <a:spcAft>
                <a:spcPts val="600"/>
              </a:spcAft>
            </a:pPr>
            <a:r>
              <a:rPr lang="de-AT" dirty="0"/>
              <a:t>Content </a:t>
            </a:r>
            <a:r>
              <a:rPr lang="de-AT" dirty="0" err="1"/>
              <a:t>introduction</a:t>
            </a:r>
            <a:r>
              <a:rPr lang="de-AT" dirty="0"/>
              <a:t> &amp; </a:t>
            </a:r>
            <a:r>
              <a:rPr lang="de-AT" dirty="0" err="1"/>
              <a:t>motivation</a:t>
            </a:r>
            <a:endParaRPr lang="de-AT" dirty="0"/>
          </a:p>
          <a:p>
            <a:pPr lvl="2">
              <a:lnSpc>
                <a:spcPct val="100000"/>
              </a:lnSpc>
              <a:spcBef>
                <a:spcPts val="0"/>
              </a:spcBef>
              <a:spcAft>
                <a:spcPts val="600"/>
              </a:spcAft>
            </a:pPr>
            <a:r>
              <a:rPr lang="de-AT" dirty="0" err="1"/>
              <a:t>Coherence</a:t>
            </a:r>
            <a:r>
              <a:rPr lang="de-AT" dirty="0"/>
              <a:t> </a:t>
            </a:r>
            <a:r>
              <a:rPr lang="de-AT" dirty="0" err="1"/>
              <a:t>of</a:t>
            </a:r>
            <a:r>
              <a:rPr lang="de-AT" dirty="0"/>
              <a:t> </a:t>
            </a:r>
            <a:r>
              <a:rPr lang="de-AT" dirty="0" err="1"/>
              <a:t>content</a:t>
            </a:r>
            <a:endParaRPr lang="de-AT" dirty="0"/>
          </a:p>
          <a:p>
            <a:pPr lvl="2">
              <a:lnSpc>
                <a:spcPct val="100000"/>
              </a:lnSpc>
              <a:spcBef>
                <a:spcPts val="0"/>
              </a:spcBef>
              <a:spcAft>
                <a:spcPts val="600"/>
              </a:spcAft>
            </a:pPr>
            <a:r>
              <a:rPr lang="de-AT" dirty="0" err="1"/>
              <a:t>Linguistic</a:t>
            </a:r>
            <a:r>
              <a:rPr lang="de-AT" dirty="0"/>
              <a:t> </a:t>
            </a:r>
            <a:r>
              <a:rPr lang="de-AT" dirty="0" err="1"/>
              <a:t>quality</a:t>
            </a:r>
            <a:endParaRPr lang="de-AT" dirty="0"/>
          </a:p>
          <a:p>
            <a:pPr lvl="1">
              <a:lnSpc>
                <a:spcPct val="100000"/>
              </a:lnSpc>
              <a:spcBef>
                <a:spcPts val="0"/>
              </a:spcBef>
              <a:spcAft>
                <a:spcPts val="600"/>
              </a:spcAft>
            </a:pPr>
            <a:r>
              <a:rPr lang="de-AT" dirty="0" err="1"/>
              <a:t>Objective</a:t>
            </a:r>
            <a:r>
              <a:rPr lang="de-AT" dirty="0"/>
              <a:t> </a:t>
            </a:r>
            <a:r>
              <a:rPr lang="de-AT" dirty="0" err="1"/>
              <a:t>of</a:t>
            </a:r>
            <a:r>
              <a:rPr lang="de-AT" dirty="0"/>
              <a:t> </a:t>
            </a:r>
            <a:r>
              <a:rPr lang="de-AT" dirty="0" err="1"/>
              <a:t>the</a:t>
            </a:r>
            <a:r>
              <a:rPr lang="de-AT" dirty="0"/>
              <a:t> </a:t>
            </a:r>
            <a:r>
              <a:rPr lang="de-AT" dirty="0" err="1"/>
              <a:t>study</a:t>
            </a:r>
            <a:endParaRPr lang="de-AT" dirty="0"/>
          </a:p>
          <a:p>
            <a:pPr lvl="2">
              <a:lnSpc>
                <a:spcPct val="100000"/>
              </a:lnSpc>
              <a:spcBef>
                <a:spcPts val="0"/>
              </a:spcBef>
              <a:spcAft>
                <a:spcPts val="600"/>
              </a:spcAft>
            </a:pPr>
            <a:r>
              <a:rPr lang="de-AT" dirty="0"/>
              <a:t>Clear </a:t>
            </a:r>
            <a:r>
              <a:rPr lang="de-AT" dirty="0" err="1"/>
              <a:t>content</a:t>
            </a:r>
            <a:endParaRPr lang="de-AT" dirty="0"/>
          </a:p>
          <a:p>
            <a:pPr lvl="2">
              <a:lnSpc>
                <a:spcPct val="100000"/>
              </a:lnSpc>
              <a:spcBef>
                <a:spcPts val="0"/>
              </a:spcBef>
              <a:spcAft>
                <a:spcPts val="600"/>
              </a:spcAft>
            </a:pPr>
            <a:r>
              <a:rPr lang="de-AT" dirty="0" err="1"/>
              <a:t>Linguistic</a:t>
            </a:r>
            <a:r>
              <a:rPr lang="de-AT" dirty="0"/>
              <a:t> </a:t>
            </a:r>
            <a:r>
              <a:rPr lang="de-AT" dirty="0" err="1"/>
              <a:t>quality</a:t>
            </a:r>
            <a:endParaRPr lang="de-AT" dirty="0"/>
          </a:p>
          <a:p>
            <a:pPr lvl="1">
              <a:lnSpc>
                <a:spcPct val="100000"/>
              </a:lnSpc>
              <a:spcBef>
                <a:spcPts val="0"/>
              </a:spcBef>
              <a:spcAft>
                <a:spcPts val="600"/>
              </a:spcAft>
            </a:pPr>
            <a:r>
              <a:rPr lang="de-AT" dirty="0"/>
              <a:t>Research </a:t>
            </a:r>
            <a:r>
              <a:rPr lang="de-AT" dirty="0" err="1"/>
              <a:t>questions</a:t>
            </a:r>
            <a:endParaRPr lang="de-AT" dirty="0"/>
          </a:p>
          <a:p>
            <a:pPr lvl="2">
              <a:lnSpc>
                <a:spcPct val="100000"/>
              </a:lnSpc>
              <a:spcBef>
                <a:spcPts val="0"/>
              </a:spcBef>
              <a:spcAft>
                <a:spcPts val="600"/>
              </a:spcAft>
            </a:pPr>
            <a:r>
              <a:rPr lang="de-AT" dirty="0"/>
              <a:t>Clear </a:t>
            </a:r>
            <a:r>
              <a:rPr lang="de-AT" dirty="0" err="1"/>
              <a:t>content</a:t>
            </a:r>
            <a:endParaRPr lang="de-AT" dirty="0"/>
          </a:p>
          <a:p>
            <a:pPr lvl="2">
              <a:lnSpc>
                <a:spcPct val="100000"/>
              </a:lnSpc>
              <a:spcBef>
                <a:spcPts val="0"/>
              </a:spcBef>
              <a:spcAft>
                <a:spcPts val="600"/>
              </a:spcAft>
            </a:pPr>
            <a:r>
              <a:rPr lang="de-AT" dirty="0" err="1"/>
              <a:t>Linguistic</a:t>
            </a:r>
            <a:r>
              <a:rPr lang="de-AT" dirty="0"/>
              <a:t> </a:t>
            </a:r>
            <a:r>
              <a:rPr lang="de-AT" dirty="0" err="1"/>
              <a:t>quality</a:t>
            </a:r>
            <a:endParaRPr lang="de-AT" dirty="0"/>
          </a:p>
          <a:p>
            <a:pPr lvl="1">
              <a:lnSpc>
                <a:spcPct val="100000"/>
              </a:lnSpc>
              <a:spcBef>
                <a:spcPts val="0"/>
              </a:spcBef>
              <a:spcAft>
                <a:spcPts val="600"/>
              </a:spcAft>
            </a:pPr>
            <a:r>
              <a:rPr lang="en-US" dirty="0"/>
              <a:t>Outlook on the structure of the work:</a:t>
            </a:r>
            <a:endParaRPr lang="de-AT" dirty="0"/>
          </a:p>
          <a:p>
            <a:pPr lvl="2">
              <a:lnSpc>
                <a:spcPct val="100000"/>
              </a:lnSpc>
              <a:spcBef>
                <a:spcPts val="0"/>
              </a:spcBef>
              <a:spcAft>
                <a:spcPts val="600"/>
              </a:spcAft>
            </a:pPr>
            <a:r>
              <a:rPr lang="de-AT" dirty="0"/>
              <a:t>Clear </a:t>
            </a:r>
            <a:r>
              <a:rPr lang="de-AT" dirty="0" err="1"/>
              <a:t>content</a:t>
            </a:r>
            <a:endParaRPr lang="de-AT" dirty="0"/>
          </a:p>
          <a:p>
            <a:pPr lvl="2">
              <a:lnSpc>
                <a:spcPct val="100000"/>
              </a:lnSpc>
              <a:spcBef>
                <a:spcPts val="0"/>
              </a:spcBef>
              <a:spcAft>
                <a:spcPts val="600"/>
              </a:spcAft>
            </a:pPr>
            <a:r>
              <a:rPr lang="de-AT" dirty="0" err="1"/>
              <a:t>Linguistic</a:t>
            </a:r>
            <a:r>
              <a:rPr lang="de-AT" dirty="0"/>
              <a:t> </a:t>
            </a:r>
            <a:r>
              <a:rPr lang="de-AT" dirty="0" err="1"/>
              <a:t>quality</a:t>
            </a:r>
            <a:endParaRPr lang="de-AT" dirty="0"/>
          </a:p>
        </p:txBody>
      </p:sp>
      <p:sp>
        <p:nvSpPr>
          <p:cNvPr id="9" name="Inhaltsplatzhalter 8">
            <a:extLst>
              <a:ext uri="{FF2B5EF4-FFF2-40B4-BE49-F238E27FC236}">
                <a16:creationId xmlns:a16="http://schemas.microsoft.com/office/drawing/2014/main" id="{719D18D1-D3F4-BD4F-A312-76E958990A44}"/>
              </a:ext>
            </a:extLst>
          </p:cNvPr>
          <p:cNvSpPr>
            <a:spLocks noGrp="1"/>
          </p:cNvSpPr>
          <p:nvPr>
            <p:ph sz="half" idx="2"/>
          </p:nvPr>
        </p:nvSpPr>
        <p:spPr/>
        <p:txBody>
          <a:bodyPr>
            <a:normAutofit fontScale="92500" lnSpcReduction="10000"/>
          </a:bodyPr>
          <a:lstStyle/>
          <a:p>
            <a:r>
              <a:rPr lang="de-AT" b="1" dirty="0" err="1"/>
              <a:t>Conclusion</a:t>
            </a:r>
            <a:r>
              <a:rPr lang="de-AT" b="1" dirty="0"/>
              <a:t>:</a:t>
            </a:r>
          </a:p>
          <a:p>
            <a:pPr lvl="1"/>
            <a:r>
              <a:rPr lang="de-AT" dirty="0"/>
              <a:t>General </a:t>
            </a:r>
            <a:r>
              <a:rPr lang="de-AT" dirty="0" err="1"/>
              <a:t>framing</a:t>
            </a:r>
            <a:endParaRPr lang="de-AT" dirty="0"/>
          </a:p>
          <a:p>
            <a:pPr lvl="2"/>
            <a:r>
              <a:rPr lang="de-AT" dirty="0" err="1"/>
              <a:t>Linguistic</a:t>
            </a:r>
            <a:r>
              <a:rPr lang="de-AT" dirty="0"/>
              <a:t> </a:t>
            </a:r>
            <a:r>
              <a:rPr lang="de-AT" dirty="0" err="1"/>
              <a:t>quality</a:t>
            </a:r>
            <a:endParaRPr lang="en-US" dirty="0"/>
          </a:p>
          <a:p>
            <a:pPr lvl="2"/>
            <a:r>
              <a:rPr lang="en-US" dirty="0"/>
              <a:t>Do not embed new findings in the conclusion</a:t>
            </a:r>
            <a:endParaRPr lang="de-AT" dirty="0"/>
          </a:p>
          <a:p>
            <a:pPr lvl="1"/>
            <a:r>
              <a:rPr lang="en-US" dirty="0"/>
              <a:t>Addressing the research objective &amp; questions</a:t>
            </a:r>
            <a:endParaRPr lang="de-AT" dirty="0"/>
          </a:p>
          <a:p>
            <a:pPr lvl="2"/>
            <a:r>
              <a:rPr lang="de-AT" dirty="0"/>
              <a:t>Clear </a:t>
            </a:r>
            <a:r>
              <a:rPr lang="de-AT" dirty="0" err="1"/>
              <a:t>content</a:t>
            </a:r>
            <a:endParaRPr lang="en-US" dirty="0"/>
          </a:p>
          <a:p>
            <a:pPr lvl="2"/>
            <a:r>
              <a:rPr lang="en-US" dirty="0"/>
              <a:t>Clear self-assessment of the provided answers</a:t>
            </a:r>
            <a:endParaRPr lang="de-AT" dirty="0"/>
          </a:p>
          <a:p>
            <a:pPr lvl="2"/>
            <a:r>
              <a:rPr lang="de-AT" dirty="0" err="1"/>
              <a:t>Linguistic</a:t>
            </a:r>
            <a:r>
              <a:rPr lang="de-AT" dirty="0"/>
              <a:t> </a:t>
            </a:r>
            <a:r>
              <a:rPr lang="de-AT" dirty="0" err="1"/>
              <a:t>quality</a:t>
            </a:r>
            <a:endParaRPr lang="de-AT" dirty="0"/>
          </a:p>
        </p:txBody>
      </p:sp>
      <p:sp>
        <p:nvSpPr>
          <p:cNvPr id="5" name="Datumsplatzhalter 4">
            <a:extLst>
              <a:ext uri="{FF2B5EF4-FFF2-40B4-BE49-F238E27FC236}">
                <a16:creationId xmlns:a16="http://schemas.microsoft.com/office/drawing/2014/main" id="{12DD2E36-C3A3-ACBE-4C0B-AAC8CD98636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E2BD87C0-DE9C-6738-14CE-C8593D444776}"/>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926068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CA8BB-D2A3-A322-B3FE-CED4AA6B89B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1309AB9-C46D-E4F7-2197-24CF4A795757}"/>
              </a:ext>
            </a:extLst>
          </p:cNvPr>
          <p:cNvSpPr>
            <a:spLocks noGrp="1"/>
          </p:cNvSpPr>
          <p:nvPr>
            <p:ph type="sldNum" sz="quarter" idx="12"/>
          </p:nvPr>
        </p:nvSpPr>
        <p:spPr/>
        <p:txBody>
          <a:bodyPr/>
          <a:lstStyle/>
          <a:p>
            <a:fld id="{D836C0FE-70CA-4950-82D6-CF602CC2B770}" type="slidenum">
              <a:rPr lang="de-DE" smtClean="0"/>
              <a:t>63</a:t>
            </a:fld>
            <a:endParaRPr lang="de-DE" dirty="0"/>
          </a:p>
        </p:txBody>
      </p:sp>
      <p:sp>
        <p:nvSpPr>
          <p:cNvPr id="7" name="Titel 6">
            <a:extLst>
              <a:ext uri="{FF2B5EF4-FFF2-40B4-BE49-F238E27FC236}">
                <a16:creationId xmlns:a16="http://schemas.microsoft.com/office/drawing/2014/main" id="{7DD78FCA-008F-0814-40D7-D06DFD512A8D}"/>
              </a:ext>
            </a:extLst>
          </p:cNvPr>
          <p:cNvSpPr>
            <a:spLocks noGrp="1"/>
          </p:cNvSpPr>
          <p:nvPr>
            <p:ph type="title"/>
          </p:nvPr>
        </p:nvSpPr>
        <p:spPr/>
        <p:txBody>
          <a:bodyPr/>
          <a:lstStyle/>
          <a:p>
            <a:r>
              <a:rPr lang="de-AT" dirty="0"/>
              <a:t>5.</a:t>
            </a:r>
            <a:r>
              <a:rPr lang="de-AT" noProof="0" dirty="0"/>
              <a:t> Argumentation</a:t>
            </a:r>
            <a:endParaRPr lang="en-GB" dirty="0"/>
          </a:p>
        </p:txBody>
      </p:sp>
      <p:sp>
        <p:nvSpPr>
          <p:cNvPr id="8" name="Inhaltsplatzhalter 7">
            <a:extLst>
              <a:ext uri="{FF2B5EF4-FFF2-40B4-BE49-F238E27FC236}">
                <a16:creationId xmlns:a16="http://schemas.microsoft.com/office/drawing/2014/main" id="{2059C6BF-3E07-A479-3695-E00C96480A26}"/>
              </a:ext>
            </a:extLst>
          </p:cNvPr>
          <p:cNvSpPr>
            <a:spLocks noGrp="1"/>
          </p:cNvSpPr>
          <p:nvPr>
            <p:ph sz="half" idx="1"/>
          </p:nvPr>
        </p:nvSpPr>
        <p:spPr/>
        <p:txBody>
          <a:bodyPr>
            <a:normAutofit fontScale="92500" lnSpcReduction="10000"/>
          </a:bodyPr>
          <a:lstStyle/>
          <a:p>
            <a:r>
              <a:rPr lang="de-AT" b="1" dirty="0" err="1"/>
              <a:t>Understandability</a:t>
            </a:r>
            <a:r>
              <a:rPr lang="de-AT" b="1" dirty="0"/>
              <a:t>:</a:t>
            </a:r>
          </a:p>
          <a:p>
            <a:pPr lvl="1"/>
            <a:r>
              <a:rPr lang="de-AT" dirty="0"/>
              <a:t>Simple </a:t>
            </a:r>
            <a:r>
              <a:rPr lang="de-AT" dirty="0" err="1"/>
              <a:t>language</a:t>
            </a:r>
            <a:endParaRPr lang="de-AT" dirty="0"/>
          </a:p>
          <a:p>
            <a:pPr lvl="2"/>
            <a:r>
              <a:rPr lang="de-AT" dirty="0" err="1"/>
              <a:t>Length</a:t>
            </a:r>
            <a:r>
              <a:rPr lang="de-AT" dirty="0"/>
              <a:t> </a:t>
            </a:r>
            <a:r>
              <a:rPr lang="de-AT" dirty="0" err="1"/>
              <a:t>of</a:t>
            </a:r>
            <a:r>
              <a:rPr lang="de-AT" dirty="0"/>
              <a:t> </a:t>
            </a:r>
            <a:r>
              <a:rPr lang="de-AT" dirty="0" err="1"/>
              <a:t>sentences</a:t>
            </a:r>
            <a:endParaRPr lang="de-AT" dirty="0"/>
          </a:p>
          <a:p>
            <a:pPr lvl="1"/>
            <a:r>
              <a:rPr lang="de-AT" dirty="0"/>
              <a:t>Clear </a:t>
            </a:r>
            <a:r>
              <a:rPr lang="de-AT" dirty="0" err="1"/>
              <a:t>definitions</a:t>
            </a:r>
            <a:r>
              <a:rPr lang="de-AT" dirty="0"/>
              <a:t> </a:t>
            </a:r>
            <a:r>
              <a:rPr lang="de-AT" dirty="0" err="1"/>
              <a:t>of</a:t>
            </a:r>
            <a:r>
              <a:rPr lang="de-AT" dirty="0"/>
              <a:t> </a:t>
            </a:r>
            <a:r>
              <a:rPr lang="de-AT" dirty="0" err="1"/>
              <a:t>terms</a:t>
            </a:r>
            <a:endParaRPr lang="en-US" dirty="0"/>
          </a:p>
          <a:p>
            <a:pPr lvl="1"/>
            <a:r>
              <a:rPr lang="en-US" dirty="0" err="1"/>
              <a:t>Standardised</a:t>
            </a:r>
            <a:r>
              <a:rPr lang="en-US" dirty="0"/>
              <a:t> use of these terms</a:t>
            </a:r>
            <a:endParaRPr lang="de-AT" dirty="0"/>
          </a:p>
          <a:p>
            <a:r>
              <a:rPr lang="en-US" b="1" dirty="0"/>
              <a:t>Logical structure of the main part:</a:t>
            </a:r>
            <a:endParaRPr lang="de-AT" b="1" dirty="0"/>
          </a:p>
          <a:p>
            <a:pPr lvl="1"/>
            <a:r>
              <a:rPr lang="en-US" dirty="0"/>
              <a:t>Consistency of the content of the individual chapters</a:t>
            </a:r>
          </a:p>
          <a:p>
            <a:pPr lvl="1"/>
            <a:r>
              <a:rPr lang="en-US" dirty="0"/>
              <a:t>Relationship of the chapters to each other</a:t>
            </a:r>
            <a:endParaRPr lang="de-AT" dirty="0"/>
          </a:p>
        </p:txBody>
      </p:sp>
      <p:sp>
        <p:nvSpPr>
          <p:cNvPr id="9" name="Inhaltsplatzhalter 8">
            <a:extLst>
              <a:ext uri="{FF2B5EF4-FFF2-40B4-BE49-F238E27FC236}">
                <a16:creationId xmlns:a16="http://schemas.microsoft.com/office/drawing/2014/main" id="{D2B8AAC3-600A-1EDE-0480-7D2E205C8ECE}"/>
              </a:ext>
            </a:extLst>
          </p:cNvPr>
          <p:cNvSpPr>
            <a:spLocks noGrp="1"/>
          </p:cNvSpPr>
          <p:nvPr>
            <p:ph sz="half" idx="2"/>
          </p:nvPr>
        </p:nvSpPr>
        <p:spPr/>
        <p:txBody>
          <a:bodyPr>
            <a:normAutofit fontScale="92500" lnSpcReduction="10000"/>
          </a:bodyPr>
          <a:lstStyle/>
          <a:p>
            <a:pPr>
              <a:lnSpc>
                <a:spcPct val="100000"/>
              </a:lnSpc>
            </a:pPr>
            <a:r>
              <a:rPr lang="de-AT" b="1" dirty="0"/>
              <a:t>Clarity</a:t>
            </a:r>
          </a:p>
          <a:p>
            <a:pPr lvl="1">
              <a:lnSpc>
                <a:spcPct val="100000"/>
              </a:lnSpc>
            </a:pPr>
            <a:r>
              <a:rPr lang="de-AT" dirty="0"/>
              <a:t>Interim </a:t>
            </a:r>
            <a:r>
              <a:rPr lang="de-AT" dirty="0" err="1"/>
              <a:t>summaries</a:t>
            </a:r>
            <a:endParaRPr lang="de-AT" dirty="0"/>
          </a:p>
          <a:p>
            <a:pPr lvl="1">
              <a:lnSpc>
                <a:spcPct val="100000"/>
              </a:lnSpc>
            </a:pPr>
            <a:r>
              <a:rPr lang="de-AT" dirty="0" err="1"/>
              <a:t>Transitions</a:t>
            </a:r>
            <a:r>
              <a:rPr lang="de-AT" dirty="0"/>
              <a:t> </a:t>
            </a:r>
            <a:r>
              <a:rPr lang="de-AT" dirty="0" err="1"/>
              <a:t>between</a:t>
            </a:r>
            <a:r>
              <a:rPr lang="de-AT" dirty="0"/>
              <a:t> </a:t>
            </a:r>
            <a:r>
              <a:rPr lang="de-AT" dirty="0" err="1"/>
              <a:t>chapters</a:t>
            </a:r>
            <a:endParaRPr lang="de-AT" dirty="0"/>
          </a:p>
          <a:p>
            <a:pPr>
              <a:lnSpc>
                <a:spcPct val="100000"/>
              </a:lnSpc>
            </a:pPr>
            <a:r>
              <a:rPr lang="de-AT" b="1" dirty="0" err="1"/>
              <a:t>Comprehensibility</a:t>
            </a:r>
            <a:endParaRPr lang="de-AT" b="1" dirty="0"/>
          </a:p>
          <a:p>
            <a:pPr lvl="1">
              <a:lnSpc>
                <a:spcPct val="100000"/>
              </a:lnSpc>
            </a:pPr>
            <a:r>
              <a:rPr lang="en-US" dirty="0"/>
              <a:t>Logic of the arguments used</a:t>
            </a:r>
            <a:endParaRPr lang="de-AT" dirty="0"/>
          </a:p>
          <a:p>
            <a:pPr lvl="1">
              <a:lnSpc>
                <a:spcPct val="100000"/>
              </a:lnSpc>
            </a:pPr>
            <a:r>
              <a:rPr lang="de-AT" dirty="0" err="1"/>
              <a:t>Justification</a:t>
            </a:r>
            <a:r>
              <a:rPr lang="de-AT" dirty="0"/>
              <a:t> </a:t>
            </a:r>
            <a:r>
              <a:rPr lang="de-AT" dirty="0" err="1"/>
              <a:t>of</a:t>
            </a:r>
            <a:r>
              <a:rPr lang="de-AT" dirty="0"/>
              <a:t> </a:t>
            </a:r>
            <a:r>
              <a:rPr lang="de-AT" dirty="0" err="1"/>
              <a:t>choices</a:t>
            </a:r>
            <a:endParaRPr lang="de-AT" dirty="0"/>
          </a:p>
          <a:p>
            <a:pPr lvl="2">
              <a:lnSpc>
                <a:spcPct val="100000"/>
              </a:lnSpc>
            </a:pPr>
            <a:r>
              <a:rPr lang="de-AT" dirty="0"/>
              <a:t>Case </a:t>
            </a:r>
            <a:r>
              <a:rPr lang="de-AT" dirty="0" err="1"/>
              <a:t>studies</a:t>
            </a:r>
            <a:endParaRPr lang="de-AT" dirty="0"/>
          </a:p>
          <a:p>
            <a:pPr>
              <a:lnSpc>
                <a:spcPct val="100000"/>
              </a:lnSpc>
            </a:pPr>
            <a:r>
              <a:rPr lang="de-AT" b="1" dirty="0"/>
              <a:t>Independence </a:t>
            </a:r>
            <a:r>
              <a:rPr lang="de-AT" b="1" dirty="0" err="1"/>
              <a:t>of</a:t>
            </a:r>
            <a:r>
              <a:rPr lang="de-AT" b="1" dirty="0"/>
              <a:t> </a:t>
            </a:r>
            <a:r>
              <a:rPr lang="de-AT" b="1" dirty="0" err="1"/>
              <a:t>the</a:t>
            </a:r>
            <a:r>
              <a:rPr lang="de-AT" b="1" dirty="0"/>
              <a:t> </a:t>
            </a:r>
            <a:r>
              <a:rPr lang="de-AT" b="1" dirty="0" err="1"/>
              <a:t>argumentation</a:t>
            </a:r>
            <a:endParaRPr lang="de-AT" b="1" dirty="0"/>
          </a:p>
          <a:p>
            <a:pPr lvl="1">
              <a:lnSpc>
                <a:spcPct val="100000"/>
              </a:lnSpc>
            </a:pPr>
            <a:r>
              <a:rPr lang="en-US" dirty="0"/>
              <a:t>Clear labelling of ambiguities etc.</a:t>
            </a:r>
          </a:p>
          <a:p>
            <a:pPr lvl="1">
              <a:lnSpc>
                <a:spcPct val="100000"/>
              </a:lnSpc>
            </a:pPr>
            <a:r>
              <a:rPr lang="en-US" dirty="0"/>
              <a:t>Critical appraisal of the literature</a:t>
            </a:r>
            <a:endParaRPr lang="de-AT" dirty="0"/>
          </a:p>
          <a:p>
            <a:pPr lvl="1">
              <a:lnSpc>
                <a:spcPct val="100000"/>
              </a:lnSpc>
            </a:pPr>
            <a:endParaRPr lang="de-AT" dirty="0"/>
          </a:p>
        </p:txBody>
      </p:sp>
      <p:sp>
        <p:nvSpPr>
          <p:cNvPr id="5" name="Datumsplatzhalter 4">
            <a:extLst>
              <a:ext uri="{FF2B5EF4-FFF2-40B4-BE49-F238E27FC236}">
                <a16:creationId xmlns:a16="http://schemas.microsoft.com/office/drawing/2014/main" id="{B1752CFE-0A45-B656-5CFB-6AAFF0F8EC6D}"/>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FE510DA-9AE1-6938-9546-7348D762E518}"/>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170372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C5B57-63A4-6A94-91CA-176CB612819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C659E68-E1A2-2516-442C-4D4927AF0032}"/>
              </a:ext>
            </a:extLst>
          </p:cNvPr>
          <p:cNvSpPr>
            <a:spLocks noGrp="1"/>
          </p:cNvSpPr>
          <p:nvPr>
            <p:ph type="sldNum" sz="quarter" idx="12"/>
          </p:nvPr>
        </p:nvSpPr>
        <p:spPr/>
        <p:txBody>
          <a:bodyPr/>
          <a:lstStyle/>
          <a:p>
            <a:fld id="{D836C0FE-70CA-4950-82D6-CF602CC2B770}" type="slidenum">
              <a:rPr lang="de-DE" smtClean="0"/>
              <a:t>64</a:t>
            </a:fld>
            <a:endParaRPr lang="de-DE" dirty="0"/>
          </a:p>
        </p:txBody>
      </p:sp>
      <p:sp>
        <p:nvSpPr>
          <p:cNvPr id="3" name="Titel 2">
            <a:extLst>
              <a:ext uri="{FF2B5EF4-FFF2-40B4-BE49-F238E27FC236}">
                <a16:creationId xmlns:a16="http://schemas.microsoft.com/office/drawing/2014/main" id="{F33CA1F7-361D-3ACD-D786-53688E6BD118}"/>
              </a:ext>
            </a:extLst>
          </p:cNvPr>
          <p:cNvSpPr>
            <a:spLocks noGrp="1"/>
          </p:cNvSpPr>
          <p:nvPr>
            <p:ph type="title"/>
          </p:nvPr>
        </p:nvSpPr>
        <p:spPr/>
        <p:txBody>
          <a:bodyPr/>
          <a:lstStyle/>
          <a:p>
            <a:r>
              <a:rPr lang="en-GB" dirty="0"/>
              <a:t>Overall Assessment</a:t>
            </a:r>
          </a:p>
        </p:txBody>
      </p:sp>
      <p:sp>
        <p:nvSpPr>
          <p:cNvPr id="4" name="Inhaltsplatzhalter 3">
            <a:extLst>
              <a:ext uri="{FF2B5EF4-FFF2-40B4-BE49-F238E27FC236}">
                <a16:creationId xmlns:a16="http://schemas.microsoft.com/office/drawing/2014/main" id="{6F5E4C15-A7CD-A02C-94EF-1C3D81038493}"/>
              </a:ext>
            </a:extLst>
          </p:cNvPr>
          <p:cNvSpPr>
            <a:spLocks noGrp="1"/>
          </p:cNvSpPr>
          <p:nvPr>
            <p:ph idx="1"/>
          </p:nvPr>
        </p:nvSpPr>
        <p:spPr>
          <a:xfrm>
            <a:off x="695324" y="1114425"/>
            <a:ext cx="10800675" cy="5049840"/>
          </a:xfrm>
        </p:spPr>
        <p:txBody>
          <a:bodyPr/>
          <a:lstStyle/>
          <a:p>
            <a:pPr marL="0" indent="0">
              <a:spcAft>
                <a:spcPts val="1200"/>
              </a:spcAft>
              <a:buNone/>
            </a:pPr>
            <a:r>
              <a:rPr lang="de-AT" b="1" noProof="0" dirty="0"/>
              <a:t>Min. 0 &amp; max. 5 </a:t>
            </a:r>
            <a:r>
              <a:rPr lang="de-AT" b="1" noProof="0" dirty="0" err="1"/>
              <a:t>points</a:t>
            </a:r>
            <a:r>
              <a:rPr lang="de-AT" b="1" noProof="0" dirty="0"/>
              <a:t> in </a:t>
            </a:r>
            <a:r>
              <a:rPr lang="de-AT" b="1" noProof="0" dirty="0" err="1"/>
              <a:t>each</a:t>
            </a:r>
            <a:r>
              <a:rPr lang="de-AT" b="1" noProof="0" dirty="0"/>
              <a:t> </a:t>
            </a:r>
            <a:r>
              <a:rPr lang="de-AT" b="1" noProof="0" dirty="0" err="1"/>
              <a:t>of</a:t>
            </a:r>
            <a:r>
              <a:rPr lang="de-AT" b="1" noProof="0" dirty="0"/>
              <a:t> </a:t>
            </a:r>
            <a:r>
              <a:rPr lang="de-AT" b="1" noProof="0" dirty="0" err="1"/>
              <a:t>these</a:t>
            </a:r>
            <a:r>
              <a:rPr lang="de-AT" b="1" noProof="0" dirty="0"/>
              <a:t> </a:t>
            </a:r>
            <a:r>
              <a:rPr lang="de-AT" b="1" noProof="0" dirty="0" err="1"/>
              <a:t>dimensions</a:t>
            </a:r>
            <a:r>
              <a:rPr lang="de-AT" b="1" noProof="0" dirty="0"/>
              <a:t>:</a:t>
            </a:r>
          </a:p>
          <a:p>
            <a:pPr marL="457200" indent="-457200">
              <a:spcAft>
                <a:spcPts val="1200"/>
              </a:spcAft>
              <a:buFont typeface="+mj-lt"/>
              <a:buAutoNum type="arabicPeriod"/>
            </a:pPr>
            <a:r>
              <a:rPr lang="de-AT" noProof="0" dirty="0"/>
              <a:t>Report design</a:t>
            </a:r>
          </a:p>
          <a:p>
            <a:pPr marL="457200" indent="-457200">
              <a:spcAft>
                <a:spcPts val="1200"/>
              </a:spcAft>
              <a:buFont typeface="+mj-lt"/>
              <a:buAutoNum type="arabicPeriod"/>
            </a:pPr>
            <a:r>
              <a:rPr lang="de-AT" noProof="0" dirty="0"/>
              <a:t>Scientific </a:t>
            </a:r>
            <a:r>
              <a:rPr lang="de-AT" noProof="0" dirty="0" err="1"/>
              <a:t>formalities</a:t>
            </a:r>
            <a:endParaRPr lang="de-AT" noProof="0" dirty="0"/>
          </a:p>
          <a:p>
            <a:pPr marL="457200" indent="-457200">
              <a:spcAft>
                <a:spcPts val="1200"/>
              </a:spcAft>
              <a:buFont typeface="+mj-lt"/>
              <a:buAutoNum type="arabicPeriod"/>
            </a:pPr>
            <a:r>
              <a:rPr lang="de-AT" noProof="0" dirty="0"/>
              <a:t>Outline &amp; </a:t>
            </a:r>
            <a:r>
              <a:rPr lang="de-AT" noProof="0" dirty="0" err="1"/>
              <a:t>structuring</a:t>
            </a:r>
            <a:endParaRPr lang="de-AT" noProof="0" dirty="0"/>
          </a:p>
          <a:p>
            <a:pPr marL="457200" indent="-457200">
              <a:spcAft>
                <a:spcPts val="1200"/>
              </a:spcAft>
              <a:buFont typeface="+mj-lt"/>
              <a:buAutoNum type="arabicPeriod"/>
            </a:pPr>
            <a:r>
              <a:rPr lang="de-AT" noProof="0" dirty="0" err="1"/>
              <a:t>Introduction</a:t>
            </a:r>
            <a:r>
              <a:rPr lang="de-AT" noProof="0" dirty="0"/>
              <a:t> &amp; </a:t>
            </a:r>
            <a:r>
              <a:rPr lang="de-AT" noProof="0" dirty="0" err="1"/>
              <a:t>Conclusion</a:t>
            </a:r>
            <a:endParaRPr lang="de-AT" noProof="0" dirty="0"/>
          </a:p>
          <a:p>
            <a:pPr marL="457200" indent="-457200">
              <a:spcAft>
                <a:spcPts val="1200"/>
              </a:spcAft>
              <a:buFont typeface="+mj-lt"/>
              <a:buAutoNum type="arabicPeriod"/>
            </a:pPr>
            <a:r>
              <a:rPr lang="de-AT" noProof="0" dirty="0"/>
              <a:t>Argumentation</a:t>
            </a:r>
          </a:p>
        </p:txBody>
      </p:sp>
      <p:sp>
        <p:nvSpPr>
          <p:cNvPr id="5" name="Datumsplatzhalter 4">
            <a:extLst>
              <a:ext uri="{FF2B5EF4-FFF2-40B4-BE49-F238E27FC236}">
                <a16:creationId xmlns:a16="http://schemas.microsoft.com/office/drawing/2014/main" id="{0AC47833-D59F-ACDF-C100-BA231C84F1B6}"/>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DB36CC76-1BE8-09A5-E1DC-DA87A1F591A2}"/>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1801252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600F8-99B6-0553-C8A9-12C1D2DEA0A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A8D55D0-0026-BBEA-AF38-3C021EF34F33}"/>
              </a:ext>
            </a:extLst>
          </p:cNvPr>
          <p:cNvSpPr>
            <a:spLocks noGrp="1"/>
          </p:cNvSpPr>
          <p:nvPr>
            <p:ph type="sldNum" sz="quarter" idx="12"/>
          </p:nvPr>
        </p:nvSpPr>
        <p:spPr/>
        <p:txBody>
          <a:bodyPr/>
          <a:lstStyle/>
          <a:p>
            <a:fld id="{D836C0FE-70CA-4950-82D6-CF602CC2B770}" type="slidenum">
              <a:rPr lang="de-DE" smtClean="0"/>
              <a:t>65</a:t>
            </a:fld>
            <a:endParaRPr lang="de-DE" dirty="0"/>
          </a:p>
        </p:txBody>
      </p:sp>
      <p:sp>
        <p:nvSpPr>
          <p:cNvPr id="3" name="Titel 2">
            <a:extLst>
              <a:ext uri="{FF2B5EF4-FFF2-40B4-BE49-F238E27FC236}">
                <a16:creationId xmlns:a16="http://schemas.microsoft.com/office/drawing/2014/main" id="{79362EB4-7993-A782-C6FD-B1BF81FB015D}"/>
              </a:ext>
            </a:extLst>
          </p:cNvPr>
          <p:cNvSpPr>
            <a:spLocks noGrp="1"/>
          </p:cNvSpPr>
          <p:nvPr>
            <p:ph type="title"/>
          </p:nvPr>
        </p:nvSpPr>
        <p:spPr/>
        <p:txBody>
          <a:bodyPr/>
          <a:lstStyle/>
          <a:p>
            <a:r>
              <a:rPr lang="en-GB" dirty="0"/>
              <a:t>Overall Assessment</a:t>
            </a:r>
          </a:p>
        </p:txBody>
      </p:sp>
      <p:sp>
        <p:nvSpPr>
          <p:cNvPr id="4" name="Inhaltsplatzhalter 3">
            <a:extLst>
              <a:ext uri="{FF2B5EF4-FFF2-40B4-BE49-F238E27FC236}">
                <a16:creationId xmlns:a16="http://schemas.microsoft.com/office/drawing/2014/main" id="{1A8B5DA6-331B-CB4C-AB94-A33A26A6D04D}"/>
              </a:ext>
            </a:extLst>
          </p:cNvPr>
          <p:cNvSpPr>
            <a:spLocks noGrp="1"/>
          </p:cNvSpPr>
          <p:nvPr>
            <p:ph idx="1"/>
          </p:nvPr>
        </p:nvSpPr>
        <p:spPr>
          <a:xfrm>
            <a:off x="695324" y="1725035"/>
            <a:ext cx="10800675" cy="4439230"/>
          </a:xfrm>
        </p:spPr>
        <p:txBody>
          <a:bodyPr anchor="t"/>
          <a:lstStyle/>
          <a:p>
            <a:pPr marL="0" indent="0">
              <a:spcAft>
                <a:spcPts val="1200"/>
              </a:spcAft>
              <a:buNone/>
            </a:pPr>
            <a:r>
              <a:rPr lang="de-AT" b="1" noProof="0" dirty="0" err="1"/>
              <a:t>Grading</a:t>
            </a:r>
            <a:r>
              <a:rPr lang="de-AT" b="1" noProof="0" dirty="0"/>
              <a:t> </a:t>
            </a:r>
            <a:r>
              <a:rPr lang="de-AT" b="1" noProof="0" dirty="0" err="1"/>
              <a:t>scheme</a:t>
            </a:r>
            <a:r>
              <a:rPr lang="de-AT" b="1" noProof="0" dirty="0"/>
              <a:t>:</a:t>
            </a:r>
          </a:p>
          <a:p>
            <a:pPr>
              <a:spcAft>
                <a:spcPts val="1200"/>
              </a:spcAft>
            </a:pPr>
            <a:r>
              <a:rPr lang="de-AT" dirty="0"/>
              <a:t>Cut: 50%</a:t>
            </a:r>
          </a:p>
          <a:p>
            <a:pPr>
              <a:spcAft>
                <a:spcPts val="1200"/>
              </a:spcAft>
            </a:pPr>
            <a:r>
              <a:rPr lang="de-AT" noProof="0" dirty="0" err="1"/>
              <a:t>No</a:t>
            </a:r>
            <a:r>
              <a:rPr lang="de-AT" noProof="0" dirty="0"/>
              <a:t> </a:t>
            </a:r>
            <a:r>
              <a:rPr lang="de-AT" noProof="0" dirty="0" err="1"/>
              <a:t>weighting</a:t>
            </a:r>
            <a:r>
              <a:rPr lang="de-AT" noProof="0" dirty="0"/>
              <a:t> </a:t>
            </a:r>
            <a:r>
              <a:rPr lang="de-AT" noProof="0" dirty="0" err="1"/>
              <a:t>of</a:t>
            </a:r>
            <a:r>
              <a:rPr lang="de-AT" noProof="0" dirty="0"/>
              <a:t> </a:t>
            </a:r>
            <a:r>
              <a:rPr lang="de-AT" noProof="0" dirty="0" err="1"/>
              <a:t>dimensions</a:t>
            </a:r>
            <a:endParaRPr lang="de-AT" noProof="0" dirty="0"/>
          </a:p>
          <a:p>
            <a:pPr>
              <a:spcAft>
                <a:spcPts val="1200"/>
              </a:spcAft>
            </a:pPr>
            <a:endParaRPr lang="de-AT" noProof="0" dirty="0"/>
          </a:p>
        </p:txBody>
      </p:sp>
      <p:sp>
        <p:nvSpPr>
          <p:cNvPr id="5" name="Datumsplatzhalter 4">
            <a:extLst>
              <a:ext uri="{FF2B5EF4-FFF2-40B4-BE49-F238E27FC236}">
                <a16:creationId xmlns:a16="http://schemas.microsoft.com/office/drawing/2014/main" id="{D67BFCA3-57BC-EB21-13BD-6E4D2D135AC0}"/>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EA1A8D31-3933-9F1A-C3C6-3FBCC79D345F}"/>
              </a:ext>
            </a:extLst>
          </p:cNvPr>
          <p:cNvSpPr>
            <a:spLocks noGrp="1"/>
          </p:cNvSpPr>
          <p:nvPr>
            <p:ph type="ftr" sz="quarter" idx="11"/>
          </p:nvPr>
        </p:nvSpPr>
        <p:spPr/>
        <p:txBody>
          <a:bodyPr/>
          <a:lstStyle/>
          <a:p>
            <a:r>
              <a:rPr lang="de-DE"/>
              <a:t>KMH | IL Scientific Method</a:t>
            </a:r>
            <a:endParaRPr lang="de-DE" dirty="0"/>
          </a:p>
        </p:txBody>
      </p:sp>
      <p:pic>
        <p:nvPicPr>
          <p:cNvPr id="8" name="Grafik 7">
            <a:extLst>
              <a:ext uri="{FF2B5EF4-FFF2-40B4-BE49-F238E27FC236}">
                <a16:creationId xmlns:a16="http://schemas.microsoft.com/office/drawing/2014/main" id="{2331C02D-14FE-1CE1-AD7D-B9BEF40332DF}"/>
              </a:ext>
            </a:extLst>
          </p:cNvPr>
          <p:cNvPicPr>
            <a:picLocks noChangeAspect="1"/>
          </p:cNvPicPr>
          <p:nvPr/>
        </p:nvPicPr>
        <p:blipFill>
          <a:blip r:embed="rId2"/>
          <a:stretch>
            <a:fillRect/>
          </a:stretch>
        </p:blipFill>
        <p:spPr>
          <a:xfrm>
            <a:off x="6447205" y="1637949"/>
            <a:ext cx="4400795" cy="4439230"/>
          </a:xfrm>
          <a:prstGeom prst="rect">
            <a:avLst/>
          </a:prstGeom>
        </p:spPr>
      </p:pic>
      <p:graphicFrame>
        <p:nvGraphicFramePr>
          <p:cNvPr id="9" name="Tabelle 8">
            <a:extLst>
              <a:ext uri="{FF2B5EF4-FFF2-40B4-BE49-F238E27FC236}">
                <a16:creationId xmlns:a16="http://schemas.microsoft.com/office/drawing/2014/main" id="{014A542D-0931-8316-F982-4775CC21E44F}"/>
              </a:ext>
            </a:extLst>
          </p:cNvPr>
          <p:cNvGraphicFramePr>
            <a:graphicFrameLocks noGrp="1"/>
          </p:cNvGraphicFramePr>
          <p:nvPr>
            <p:extLst>
              <p:ext uri="{D42A27DB-BD31-4B8C-83A1-F6EECF244321}">
                <p14:modId xmlns:p14="http://schemas.microsoft.com/office/powerpoint/2010/main" val="679693551"/>
              </p:ext>
            </p:extLst>
          </p:nvPr>
        </p:nvGraphicFramePr>
        <p:xfrm>
          <a:off x="1151276" y="3620706"/>
          <a:ext cx="1968500" cy="1600200"/>
        </p:xfrm>
        <a:graphic>
          <a:graphicData uri="http://schemas.openxmlformats.org/drawingml/2006/table">
            <a:tbl>
              <a:tblPr firstRow="1">
                <a:tableStyleId>{9DCAF9ED-07DC-4A11-8D7F-57B35C25682E}</a:tableStyleId>
              </a:tblPr>
              <a:tblGrid>
                <a:gridCol w="1207727">
                  <a:extLst>
                    <a:ext uri="{9D8B030D-6E8A-4147-A177-3AD203B41FA5}">
                      <a16:colId xmlns:a16="http://schemas.microsoft.com/office/drawing/2014/main" val="3736036964"/>
                    </a:ext>
                  </a:extLst>
                </a:gridCol>
                <a:gridCol w="760773">
                  <a:extLst>
                    <a:ext uri="{9D8B030D-6E8A-4147-A177-3AD203B41FA5}">
                      <a16:colId xmlns:a16="http://schemas.microsoft.com/office/drawing/2014/main" val="1342952336"/>
                    </a:ext>
                  </a:extLst>
                </a:gridCol>
              </a:tblGrid>
              <a:tr h="381000">
                <a:tc>
                  <a:txBody>
                    <a:bodyPr/>
                    <a:lstStyle/>
                    <a:p>
                      <a:pPr algn="ctr" fontAlgn="ctr"/>
                      <a:r>
                        <a:rPr lang="de-AT" sz="1600" u="none" strike="noStrike" dirty="0">
                          <a:effectLst/>
                        </a:rPr>
                        <a:t>Punkte</a:t>
                      </a:r>
                      <a:endParaRPr lang="de-AT" sz="16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de-AT" sz="1600" u="none" strike="noStrike">
                          <a:effectLst/>
                        </a:rPr>
                        <a:t>Note</a:t>
                      </a:r>
                      <a:endParaRPr lang="de-AT" sz="16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538814572"/>
                  </a:ext>
                </a:extLst>
              </a:tr>
              <a:tr h="190500">
                <a:tc>
                  <a:txBody>
                    <a:bodyPr/>
                    <a:lstStyle/>
                    <a:p>
                      <a:pPr algn="ctr" fontAlgn="ctr"/>
                      <a:r>
                        <a:rPr lang="de-AT" sz="1600" u="none" strike="noStrike">
                          <a:effectLst/>
                        </a:rPr>
                        <a:t>0,0</a:t>
                      </a:r>
                      <a:endParaRPr lang="de-AT" sz="16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de-AT" sz="1600" u="none" strike="noStrike">
                          <a:effectLst/>
                        </a:rPr>
                        <a:t>5</a:t>
                      </a:r>
                      <a:endParaRPr lang="de-AT" sz="16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418687676"/>
                  </a:ext>
                </a:extLst>
              </a:tr>
              <a:tr h="190500">
                <a:tc>
                  <a:txBody>
                    <a:bodyPr/>
                    <a:lstStyle/>
                    <a:p>
                      <a:pPr algn="ctr" fontAlgn="ctr"/>
                      <a:r>
                        <a:rPr lang="de-AT" sz="1600" u="none" strike="noStrike">
                          <a:effectLst/>
                        </a:rPr>
                        <a:t>13,0</a:t>
                      </a:r>
                      <a:endParaRPr lang="de-AT" sz="16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de-AT" sz="1600" u="none" strike="noStrike">
                          <a:effectLst/>
                        </a:rPr>
                        <a:t>4</a:t>
                      </a:r>
                      <a:endParaRPr lang="de-AT" sz="16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975226501"/>
                  </a:ext>
                </a:extLst>
              </a:tr>
              <a:tr h="190500">
                <a:tc>
                  <a:txBody>
                    <a:bodyPr/>
                    <a:lstStyle/>
                    <a:p>
                      <a:pPr algn="ctr" fontAlgn="ctr"/>
                      <a:r>
                        <a:rPr lang="de-AT" sz="1600" u="none" strike="noStrike">
                          <a:effectLst/>
                        </a:rPr>
                        <a:t>16,0</a:t>
                      </a:r>
                      <a:endParaRPr lang="de-AT" sz="16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de-AT" sz="1600" u="none" strike="noStrike">
                          <a:effectLst/>
                        </a:rPr>
                        <a:t>3</a:t>
                      </a:r>
                      <a:endParaRPr lang="de-AT" sz="16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62572730"/>
                  </a:ext>
                </a:extLst>
              </a:tr>
              <a:tr h="190500">
                <a:tc>
                  <a:txBody>
                    <a:bodyPr/>
                    <a:lstStyle/>
                    <a:p>
                      <a:pPr algn="ctr" fontAlgn="ctr"/>
                      <a:r>
                        <a:rPr lang="de-AT" sz="1600" u="none" strike="noStrike">
                          <a:effectLst/>
                        </a:rPr>
                        <a:t>19,0</a:t>
                      </a:r>
                      <a:endParaRPr lang="de-AT" sz="16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de-AT" sz="1600" u="none" strike="noStrike">
                          <a:effectLst/>
                        </a:rPr>
                        <a:t>2</a:t>
                      </a:r>
                      <a:endParaRPr lang="de-AT" sz="16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580830286"/>
                  </a:ext>
                </a:extLst>
              </a:tr>
              <a:tr h="190500">
                <a:tc>
                  <a:txBody>
                    <a:bodyPr/>
                    <a:lstStyle/>
                    <a:p>
                      <a:pPr algn="ctr" fontAlgn="ctr"/>
                      <a:r>
                        <a:rPr lang="de-AT" sz="1600" u="none" strike="noStrike">
                          <a:effectLst/>
                        </a:rPr>
                        <a:t>22,0</a:t>
                      </a:r>
                      <a:endParaRPr lang="de-AT" sz="16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de-AT" sz="1600" u="none" strike="noStrike" dirty="0">
                          <a:effectLst/>
                        </a:rPr>
                        <a:t>1</a:t>
                      </a:r>
                      <a:endParaRPr lang="de-AT" sz="16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824520847"/>
                  </a:ext>
                </a:extLst>
              </a:tr>
            </a:tbl>
          </a:graphicData>
        </a:graphic>
      </p:graphicFrame>
    </p:spTree>
    <p:extLst>
      <p:ext uri="{BB962C8B-B14F-4D97-AF65-F5344CB8AC3E}">
        <p14:creationId xmlns:p14="http://schemas.microsoft.com/office/powerpoint/2010/main" val="2044310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B017282-0ED1-5288-FE00-9AEC6F9E6453}"/>
              </a:ext>
            </a:extLst>
          </p:cNvPr>
          <p:cNvSpPr>
            <a:spLocks noGrp="1"/>
          </p:cNvSpPr>
          <p:nvPr>
            <p:ph type="sldNum" sz="quarter" idx="12"/>
          </p:nvPr>
        </p:nvSpPr>
        <p:spPr/>
        <p:txBody>
          <a:bodyPr/>
          <a:lstStyle/>
          <a:p>
            <a:fld id="{D836C0FE-70CA-4950-82D6-CF602CC2B770}" type="slidenum">
              <a:rPr lang="de-DE" smtClean="0"/>
              <a:t>66</a:t>
            </a:fld>
            <a:endParaRPr lang="de-DE" dirty="0"/>
          </a:p>
        </p:txBody>
      </p:sp>
      <p:sp>
        <p:nvSpPr>
          <p:cNvPr id="3" name="Titel 2">
            <a:extLst>
              <a:ext uri="{FF2B5EF4-FFF2-40B4-BE49-F238E27FC236}">
                <a16:creationId xmlns:a16="http://schemas.microsoft.com/office/drawing/2014/main" id="{DCFA5A15-CF4C-6C1D-5EB5-873B784B2BCF}"/>
              </a:ext>
            </a:extLst>
          </p:cNvPr>
          <p:cNvSpPr>
            <a:spLocks noGrp="1"/>
          </p:cNvSpPr>
          <p:nvPr>
            <p:ph type="title"/>
          </p:nvPr>
        </p:nvSpPr>
        <p:spPr>
          <a:xfrm>
            <a:off x="695326" y="476672"/>
            <a:ext cx="9921424" cy="792000"/>
          </a:xfrm>
        </p:spPr>
        <p:txBody>
          <a:bodyPr/>
          <a:lstStyle/>
          <a:p>
            <a:r>
              <a:rPr lang="en-GB" dirty="0"/>
              <a:t>Outlook on Assignment 2</a:t>
            </a:r>
          </a:p>
        </p:txBody>
      </p:sp>
      <p:sp>
        <p:nvSpPr>
          <p:cNvPr id="5" name="Datumsplatzhalter 4">
            <a:extLst>
              <a:ext uri="{FF2B5EF4-FFF2-40B4-BE49-F238E27FC236}">
                <a16:creationId xmlns:a16="http://schemas.microsoft.com/office/drawing/2014/main" id="{5D72AF44-1F93-046D-4170-2C21B79A8283}"/>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F8DD594-5C99-9089-965F-F63AE78E28CD}"/>
              </a:ext>
            </a:extLst>
          </p:cNvPr>
          <p:cNvSpPr>
            <a:spLocks noGrp="1"/>
          </p:cNvSpPr>
          <p:nvPr>
            <p:ph type="ftr" sz="quarter" idx="11"/>
          </p:nvPr>
        </p:nvSpPr>
        <p:spPr/>
        <p:txBody>
          <a:bodyPr/>
          <a:lstStyle/>
          <a:p>
            <a:r>
              <a:rPr lang="de-DE"/>
              <a:t>KMH | IL Scientific Method</a:t>
            </a:r>
            <a:endParaRPr lang="de-DE" dirty="0"/>
          </a:p>
        </p:txBody>
      </p:sp>
      <p:graphicFrame>
        <p:nvGraphicFramePr>
          <p:cNvPr id="4" name="Inhaltsplatzhalter 4">
            <a:extLst>
              <a:ext uri="{FF2B5EF4-FFF2-40B4-BE49-F238E27FC236}">
                <a16:creationId xmlns:a16="http://schemas.microsoft.com/office/drawing/2014/main" id="{8B04BC0E-5FBA-266B-4C1F-336BCDB9D1AD}"/>
              </a:ext>
            </a:extLst>
          </p:cNvPr>
          <p:cNvGraphicFramePr>
            <a:graphicFrameLocks noGrp="1"/>
          </p:cNvGraphicFramePr>
          <p:nvPr>
            <p:ph idx="1"/>
            <p:extLst>
              <p:ext uri="{D42A27DB-BD31-4B8C-83A1-F6EECF244321}">
                <p14:modId xmlns:p14="http://schemas.microsoft.com/office/powerpoint/2010/main" val="2212505434"/>
              </p:ext>
            </p:extLst>
          </p:nvPr>
        </p:nvGraphicFramePr>
        <p:xfrm>
          <a:off x="695325" y="1355268"/>
          <a:ext cx="6653055" cy="5012328"/>
        </p:xfrm>
        <a:graphic>
          <a:graphicData uri="http://schemas.openxmlformats.org/drawingml/2006/table">
            <a:tbl>
              <a:tblPr firstRow="1" bandRow="1">
                <a:tableStyleId>{5C22544A-7EE6-4342-B048-85BDC9FD1C3A}</a:tableStyleId>
              </a:tblPr>
              <a:tblGrid>
                <a:gridCol w="4276725">
                  <a:extLst>
                    <a:ext uri="{9D8B030D-6E8A-4147-A177-3AD203B41FA5}">
                      <a16:colId xmlns:a16="http://schemas.microsoft.com/office/drawing/2014/main" val="20000"/>
                    </a:ext>
                  </a:extLst>
                </a:gridCol>
                <a:gridCol w="2376330">
                  <a:extLst>
                    <a:ext uri="{9D8B030D-6E8A-4147-A177-3AD203B41FA5}">
                      <a16:colId xmlns:a16="http://schemas.microsoft.com/office/drawing/2014/main" val="20001"/>
                    </a:ext>
                  </a:extLst>
                </a:gridCol>
              </a:tblGrid>
              <a:tr h="590576">
                <a:tc>
                  <a:txBody>
                    <a:bodyPr/>
                    <a:lstStyle/>
                    <a:p>
                      <a:r>
                        <a:rPr lang="de-AT" sz="2000" dirty="0" err="1"/>
                        <a:t>What</a:t>
                      </a:r>
                      <a:r>
                        <a:rPr lang="de-AT" sz="2000" dirty="0"/>
                        <a:t>?</a:t>
                      </a:r>
                    </a:p>
                  </a:txBody>
                  <a:tcPr marL="95577" marR="95577"/>
                </a:tc>
                <a:tc>
                  <a:txBody>
                    <a:bodyPr/>
                    <a:lstStyle/>
                    <a:p>
                      <a:pPr algn="ctr"/>
                      <a:r>
                        <a:rPr lang="de-AT" sz="2000" dirty="0" err="1"/>
                        <a:t>Length</a:t>
                      </a:r>
                      <a:endParaRPr lang="de-AT" sz="2000" dirty="0"/>
                    </a:p>
                  </a:txBody>
                  <a:tcPr marL="95577" marR="95577"/>
                </a:tc>
                <a:extLst>
                  <a:ext uri="{0D108BD9-81ED-4DB2-BD59-A6C34878D82A}">
                    <a16:rowId xmlns:a16="http://schemas.microsoft.com/office/drawing/2014/main" val="10000"/>
                  </a:ext>
                </a:extLst>
              </a:tr>
              <a:tr h="552719">
                <a:tc>
                  <a:txBody>
                    <a:bodyPr/>
                    <a:lstStyle/>
                    <a:p>
                      <a:pPr lvl="0"/>
                      <a:r>
                        <a:rPr lang="de-AT" sz="1800" b="1" dirty="0"/>
                        <a:t>Cover </a:t>
                      </a:r>
                      <a:r>
                        <a:rPr lang="de-AT" sz="1800" b="1" dirty="0" err="1"/>
                        <a:t>page</a:t>
                      </a:r>
                      <a:endParaRPr lang="de-AT" sz="1800" b="1" dirty="0"/>
                    </a:p>
                  </a:txBody>
                  <a:tcPr marL="95577" marR="95577" anchor="ctr"/>
                </a:tc>
                <a:tc>
                  <a:txBody>
                    <a:bodyPr/>
                    <a:lstStyle/>
                    <a:p>
                      <a:pPr algn="ctr"/>
                      <a:r>
                        <a:rPr lang="de-AT" sz="1800" b="0" dirty="0"/>
                        <a:t>1 </a:t>
                      </a:r>
                      <a:r>
                        <a:rPr lang="de-AT" sz="1800" b="0" dirty="0" err="1"/>
                        <a:t>page</a:t>
                      </a:r>
                      <a:endParaRPr lang="de-AT" sz="1800" b="0" dirty="0"/>
                    </a:p>
                  </a:txBody>
                  <a:tcPr marL="95577" marR="95577" anchor="ctr"/>
                </a:tc>
                <a:extLst>
                  <a:ext uri="{0D108BD9-81ED-4DB2-BD59-A6C34878D82A}">
                    <a16:rowId xmlns:a16="http://schemas.microsoft.com/office/drawing/2014/main" val="3434762443"/>
                  </a:ext>
                </a:extLst>
              </a:tr>
              <a:tr h="552719">
                <a:tc>
                  <a:txBody>
                    <a:bodyPr/>
                    <a:lstStyle/>
                    <a:p>
                      <a:pPr lvl="0"/>
                      <a:r>
                        <a:rPr lang="de-AT" sz="1800" b="1" dirty="0" err="1"/>
                        <a:t>Recap</a:t>
                      </a:r>
                      <a:r>
                        <a:rPr lang="de-AT" sz="1800" b="1" dirty="0"/>
                        <a:t> </a:t>
                      </a:r>
                      <a:r>
                        <a:rPr lang="de-AT" sz="1800" b="1" dirty="0" err="1"/>
                        <a:t>of</a:t>
                      </a:r>
                      <a:r>
                        <a:rPr lang="de-AT" sz="1800" b="1" dirty="0"/>
                        <a:t> </a:t>
                      </a:r>
                      <a:r>
                        <a:rPr lang="de-AT" sz="1800" b="1" dirty="0" err="1"/>
                        <a:t>assignemnt</a:t>
                      </a:r>
                      <a:r>
                        <a:rPr lang="de-AT" sz="1800" b="1" dirty="0"/>
                        <a:t> &amp; </a:t>
                      </a:r>
                      <a:r>
                        <a:rPr lang="de-AT" sz="1800" b="1" dirty="0" err="1"/>
                        <a:t>methodology</a:t>
                      </a:r>
                      <a:endParaRPr lang="de-AT" sz="1800" b="1" dirty="0"/>
                    </a:p>
                  </a:txBody>
                  <a:tcPr marL="95577" marR="95577" anchor="ctr"/>
                </a:tc>
                <a:tc>
                  <a:txBody>
                    <a:bodyPr/>
                    <a:lstStyle/>
                    <a:p>
                      <a:pPr algn="ctr"/>
                      <a:r>
                        <a:rPr lang="de-AT" sz="1800" b="0" dirty="0"/>
                        <a:t>~ 0.75 </a:t>
                      </a:r>
                      <a:r>
                        <a:rPr lang="de-AT" sz="1800" b="0" dirty="0" err="1"/>
                        <a:t>page</a:t>
                      </a:r>
                      <a:endParaRPr lang="de-AT" sz="1800" b="0" dirty="0"/>
                    </a:p>
                  </a:txBody>
                  <a:tcPr marL="95577" marR="95577" anchor="ctr"/>
                </a:tc>
                <a:extLst>
                  <a:ext uri="{0D108BD9-81ED-4DB2-BD59-A6C34878D82A}">
                    <a16:rowId xmlns:a16="http://schemas.microsoft.com/office/drawing/2014/main" val="10001"/>
                  </a:ext>
                </a:extLst>
              </a:tr>
              <a:tr h="552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b="1" noProof="0" dirty="0"/>
                        <a:t>Report design</a:t>
                      </a:r>
                    </a:p>
                  </a:txBody>
                  <a:tcPr marL="95577" marR="95577" anchor="ctr"/>
                </a:tc>
                <a:tc>
                  <a:txBody>
                    <a:bodyPr/>
                    <a:lstStyle/>
                    <a:p>
                      <a:pPr algn="ctr"/>
                      <a:r>
                        <a:rPr lang="de-AT" sz="1800" b="0" dirty="0"/>
                        <a:t>Max. 1/3 </a:t>
                      </a:r>
                      <a:r>
                        <a:rPr lang="de-AT" sz="1800" b="0" dirty="0" err="1"/>
                        <a:t>page</a:t>
                      </a:r>
                      <a:endParaRPr lang="de-AT" sz="1800" b="0" dirty="0"/>
                    </a:p>
                  </a:txBody>
                  <a:tcPr marL="95577" marR="95577" anchor="ctr"/>
                </a:tc>
                <a:extLst>
                  <a:ext uri="{0D108BD9-81ED-4DB2-BD59-A6C34878D82A}">
                    <a16:rowId xmlns:a16="http://schemas.microsoft.com/office/drawing/2014/main" val="10002"/>
                  </a:ext>
                </a:extLst>
              </a:tr>
              <a:tr h="552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b="1" noProof="0" dirty="0"/>
                        <a:t>Scientific </a:t>
                      </a:r>
                      <a:r>
                        <a:rPr lang="de-AT" b="1" noProof="0" dirty="0" err="1"/>
                        <a:t>formalities</a:t>
                      </a:r>
                      <a:endParaRPr lang="de-AT" b="1" noProof="0" dirty="0"/>
                    </a:p>
                  </a:txBody>
                  <a:tcPr marL="95577" marR="9557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prstClr val="black"/>
                          </a:solidFill>
                          <a:effectLst/>
                          <a:uLnTx/>
                          <a:uFillTx/>
                          <a:latin typeface="Calibri"/>
                          <a:ea typeface="+mn-ea"/>
                          <a:cs typeface="+mn-cs"/>
                        </a:rPr>
                        <a:t>Max. 1/3 </a:t>
                      </a:r>
                      <a:r>
                        <a:rPr kumimoji="0" lang="de-AT" sz="1800" b="0" i="0" u="none" strike="noStrike" kern="1200" cap="none" spc="0" normalizeH="0" baseline="0" noProof="0" dirty="0" err="1">
                          <a:ln>
                            <a:noFill/>
                          </a:ln>
                          <a:solidFill>
                            <a:prstClr val="black"/>
                          </a:solidFill>
                          <a:effectLst/>
                          <a:uLnTx/>
                          <a:uFillTx/>
                          <a:latin typeface="Calibri"/>
                          <a:ea typeface="+mn-ea"/>
                          <a:cs typeface="+mn-cs"/>
                        </a:rPr>
                        <a:t>page</a:t>
                      </a:r>
                      <a:endParaRPr kumimoji="0" lang="de-AT" sz="1800" b="0" i="0" u="none" strike="noStrike" kern="1200" cap="none" spc="0" normalizeH="0" baseline="0" noProof="0" dirty="0">
                        <a:ln>
                          <a:noFill/>
                        </a:ln>
                        <a:solidFill>
                          <a:prstClr val="black"/>
                        </a:solidFill>
                        <a:effectLst/>
                        <a:uLnTx/>
                        <a:uFillTx/>
                        <a:latin typeface="Calibri"/>
                        <a:ea typeface="+mn-ea"/>
                        <a:cs typeface="+mn-cs"/>
                      </a:endParaRPr>
                    </a:p>
                  </a:txBody>
                  <a:tcPr marL="95577" marR="95577" anchor="ctr"/>
                </a:tc>
                <a:extLst>
                  <a:ext uri="{0D108BD9-81ED-4DB2-BD59-A6C34878D82A}">
                    <a16:rowId xmlns:a16="http://schemas.microsoft.com/office/drawing/2014/main" val="10003"/>
                  </a:ext>
                </a:extLst>
              </a:tr>
              <a:tr h="552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b="1" noProof="0" dirty="0"/>
                        <a:t>Outline &amp; </a:t>
                      </a:r>
                      <a:r>
                        <a:rPr lang="de-AT" b="1" noProof="0" dirty="0" err="1"/>
                        <a:t>structuring</a:t>
                      </a:r>
                      <a:endParaRPr lang="de-AT" b="1" noProof="0" dirty="0"/>
                    </a:p>
                  </a:txBody>
                  <a:tcPr marL="95577" marR="9557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prstClr val="black"/>
                          </a:solidFill>
                          <a:effectLst/>
                          <a:uLnTx/>
                          <a:uFillTx/>
                          <a:latin typeface="Calibri"/>
                          <a:ea typeface="+mn-ea"/>
                          <a:cs typeface="+mn-cs"/>
                        </a:rPr>
                        <a:t>Max. 1/3 </a:t>
                      </a:r>
                      <a:r>
                        <a:rPr kumimoji="0" lang="de-AT" sz="1800" b="0" i="0" u="none" strike="noStrike" kern="1200" cap="none" spc="0" normalizeH="0" baseline="0" noProof="0" dirty="0" err="1">
                          <a:ln>
                            <a:noFill/>
                          </a:ln>
                          <a:solidFill>
                            <a:prstClr val="black"/>
                          </a:solidFill>
                          <a:effectLst/>
                          <a:uLnTx/>
                          <a:uFillTx/>
                          <a:latin typeface="Calibri"/>
                          <a:ea typeface="+mn-ea"/>
                          <a:cs typeface="+mn-cs"/>
                        </a:rPr>
                        <a:t>page</a:t>
                      </a:r>
                      <a:endParaRPr kumimoji="0" lang="de-AT" sz="1800" b="0" i="0" u="none" strike="noStrike" kern="1200" cap="none" spc="0" normalizeH="0" baseline="0" noProof="0" dirty="0">
                        <a:ln>
                          <a:noFill/>
                        </a:ln>
                        <a:solidFill>
                          <a:prstClr val="black"/>
                        </a:solidFill>
                        <a:effectLst/>
                        <a:uLnTx/>
                        <a:uFillTx/>
                        <a:latin typeface="Calibri"/>
                        <a:ea typeface="+mn-ea"/>
                        <a:cs typeface="+mn-cs"/>
                      </a:endParaRPr>
                    </a:p>
                  </a:txBody>
                  <a:tcPr marL="95577" marR="95577" anchor="ctr"/>
                </a:tc>
                <a:extLst>
                  <a:ext uri="{0D108BD9-81ED-4DB2-BD59-A6C34878D82A}">
                    <a16:rowId xmlns:a16="http://schemas.microsoft.com/office/drawing/2014/main" val="10006"/>
                  </a:ext>
                </a:extLst>
              </a:tr>
              <a:tr h="5527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b="1" noProof="0" dirty="0" err="1"/>
                        <a:t>Introduction</a:t>
                      </a:r>
                      <a:r>
                        <a:rPr lang="de-AT" b="1" noProof="0" dirty="0"/>
                        <a:t> &amp; </a:t>
                      </a:r>
                      <a:r>
                        <a:rPr lang="de-AT" b="1" noProof="0" dirty="0" err="1"/>
                        <a:t>Conclusion</a:t>
                      </a:r>
                      <a:endParaRPr lang="de-AT" b="1" noProof="0" dirty="0"/>
                    </a:p>
                  </a:txBody>
                  <a:tcPr marL="95577" marR="9557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prstClr val="black"/>
                          </a:solidFill>
                          <a:effectLst/>
                          <a:uLnTx/>
                          <a:uFillTx/>
                          <a:latin typeface="Calibri"/>
                          <a:ea typeface="+mn-ea"/>
                          <a:cs typeface="+mn-cs"/>
                        </a:rPr>
                        <a:t>Max. 1/3 </a:t>
                      </a:r>
                      <a:r>
                        <a:rPr kumimoji="0" lang="de-AT" sz="1800" b="0" i="0" u="none" strike="noStrike" kern="1200" cap="none" spc="0" normalizeH="0" baseline="0" noProof="0" dirty="0" err="1">
                          <a:ln>
                            <a:noFill/>
                          </a:ln>
                          <a:solidFill>
                            <a:prstClr val="black"/>
                          </a:solidFill>
                          <a:effectLst/>
                          <a:uLnTx/>
                          <a:uFillTx/>
                          <a:latin typeface="Calibri"/>
                          <a:ea typeface="+mn-ea"/>
                          <a:cs typeface="+mn-cs"/>
                        </a:rPr>
                        <a:t>page</a:t>
                      </a:r>
                      <a:endParaRPr kumimoji="0" lang="de-AT" sz="1800" b="0" i="0" u="none" strike="noStrike" kern="1200" cap="none" spc="0" normalizeH="0" baseline="0" noProof="0" dirty="0">
                        <a:ln>
                          <a:noFill/>
                        </a:ln>
                        <a:solidFill>
                          <a:prstClr val="black"/>
                        </a:solidFill>
                        <a:effectLst/>
                        <a:uLnTx/>
                        <a:uFillTx/>
                        <a:latin typeface="Calibri"/>
                        <a:ea typeface="+mn-ea"/>
                        <a:cs typeface="+mn-cs"/>
                      </a:endParaRPr>
                    </a:p>
                  </a:txBody>
                  <a:tcPr marL="95577" marR="95577" anchor="ctr"/>
                </a:tc>
                <a:extLst>
                  <a:ext uri="{0D108BD9-81ED-4DB2-BD59-A6C34878D82A}">
                    <a16:rowId xmlns:a16="http://schemas.microsoft.com/office/drawing/2014/main" val="10007"/>
                  </a:ext>
                </a:extLst>
              </a:tr>
              <a:tr h="5527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b="1" noProof="0" dirty="0"/>
                        <a:t>Argumentation</a:t>
                      </a:r>
                      <a:endParaRPr lang="de-DE" sz="1800" b="1" dirty="0"/>
                    </a:p>
                  </a:txBody>
                  <a:tcPr marL="95577" marR="9557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AT" sz="1800" b="0" i="0" u="none" strike="noStrike" kern="1200" cap="none" spc="0" normalizeH="0" baseline="0" noProof="0" dirty="0">
                          <a:ln>
                            <a:noFill/>
                          </a:ln>
                          <a:solidFill>
                            <a:prstClr val="black"/>
                          </a:solidFill>
                          <a:effectLst/>
                          <a:uLnTx/>
                          <a:uFillTx/>
                          <a:latin typeface="Calibri"/>
                          <a:ea typeface="+mn-ea"/>
                          <a:cs typeface="+mn-cs"/>
                        </a:rPr>
                        <a:t>Max. 1/3 </a:t>
                      </a:r>
                      <a:r>
                        <a:rPr kumimoji="0" lang="de-AT" sz="1800" b="0" i="0" u="none" strike="noStrike" kern="1200" cap="none" spc="0" normalizeH="0" baseline="0" noProof="0" dirty="0" err="1">
                          <a:ln>
                            <a:noFill/>
                          </a:ln>
                          <a:solidFill>
                            <a:prstClr val="black"/>
                          </a:solidFill>
                          <a:effectLst/>
                          <a:uLnTx/>
                          <a:uFillTx/>
                          <a:latin typeface="Calibri"/>
                          <a:ea typeface="+mn-ea"/>
                          <a:cs typeface="+mn-cs"/>
                        </a:rPr>
                        <a:t>page</a:t>
                      </a:r>
                      <a:endParaRPr kumimoji="0" lang="de-AT" sz="1800" b="0" i="0" u="none" strike="noStrike" kern="1200" cap="none" spc="0" normalizeH="0" baseline="0" noProof="0" dirty="0">
                        <a:ln>
                          <a:noFill/>
                        </a:ln>
                        <a:solidFill>
                          <a:prstClr val="black"/>
                        </a:solidFill>
                        <a:effectLst/>
                        <a:uLnTx/>
                        <a:uFillTx/>
                        <a:latin typeface="Calibri"/>
                        <a:ea typeface="+mn-ea"/>
                        <a:cs typeface="+mn-cs"/>
                      </a:endParaRPr>
                    </a:p>
                  </a:txBody>
                  <a:tcPr marL="95577" marR="95577" anchor="ctr"/>
                </a:tc>
                <a:extLst>
                  <a:ext uri="{0D108BD9-81ED-4DB2-BD59-A6C34878D82A}">
                    <a16:rowId xmlns:a16="http://schemas.microsoft.com/office/drawing/2014/main" val="1120203060"/>
                  </a:ext>
                </a:extLst>
              </a:tr>
              <a:tr h="5527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AT" sz="1800" b="1" dirty="0"/>
                        <a:t>Over all Impression &amp; Points</a:t>
                      </a:r>
                      <a:endParaRPr lang="de-DE" sz="1800" dirty="0"/>
                    </a:p>
                  </a:txBody>
                  <a:tcPr marL="95577" marR="95577" anchor="ctr"/>
                </a:tc>
                <a:tc>
                  <a:txBody>
                    <a:bodyPr/>
                    <a:lstStyle/>
                    <a:p>
                      <a:pPr algn="ctr"/>
                      <a:r>
                        <a:rPr lang="de-AT" sz="1800" b="0" dirty="0"/>
                        <a:t>~ 0.5 </a:t>
                      </a:r>
                      <a:r>
                        <a:rPr lang="de-AT" sz="1800" b="0" dirty="0" err="1"/>
                        <a:t>page</a:t>
                      </a:r>
                      <a:endParaRPr lang="de-AT" sz="1800" b="0" dirty="0"/>
                    </a:p>
                  </a:txBody>
                  <a:tcPr marL="95577" marR="95577"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38546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4AE2C-2BBB-024D-C4CB-AE146EC8E83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3E2A0CE-D15C-BD1C-E7D9-86779BC7DD6D}"/>
              </a:ext>
            </a:extLst>
          </p:cNvPr>
          <p:cNvSpPr>
            <a:spLocks noGrp="1"/>
          </p:cNvSpPr>
          <p:nvPr>
            <p:ph type="sldNum" sz="quarter" idx="12"/>
          </p:nvPr>
        </p:nvSpPr>
        <p:spPr/>
        <p:txBody>
          <a:bodyPr/>
          <a:lstStyle/>
          <a:p>
            <a:fld id="{D836C0FE-70CA-4950-82D6-CF602CC2B770}" type="slidenum">
              <a:rPr lang="de-DE" smtClean="0"/>
              <a:t>67</a:t>
            </a:fld>
            <a:endParaRPr lang="de-DE" dirty="0"/>
          </a:p>
        </p:txBody>
      </p:sp>
      <p:sp>
        <p:nvSpPr>
          <p:cNvPr id="3" name="Titel 2">
            <a:extLst>
              <a:ext uri="{FF2B5EF4-FFF2-40B4-BE49-F238E27FC236}">
                <a16:creationId xmlns:a16="http://schemas.microsoft.com/office/drawing/2014/main" id="{5794847D-2EBE-55E2-EFDD-3F24E432AB5D}"/>
              </a:ext>
            </a:extLst>
          </p:cNvPr>
          <p:cNvSpPr>
            <a:spLocks noGrp="1"/>
          </p:cNvSpPr>
          <p:nvPr>
            <p:ph type="title"/>
          </p:nvPr>
        </p:nvSpPr>
        <p:spPr/>
        <p:txBody>
          <a:bodyPr/>
          <a:lstStyle/>
          <a:p>
            <a:r>
              <a:rPr lang="en-GB" dirty="0"/>
              <a:t>Outlook on Assignment 2</a:t>
            </a:r>
          </a:p>
        </p:txBody>
      </p:sp>
      <p:sp>
        <p:nvSpPr>
          <p:cNvPr id="4" name="Inhaltsplatzhalter 3">
            <a:extLst>
              <a:ext uri="{FF2B5EF4-FFF2-40B4-BE49-F238E27FC236}">
                <a16:creationId xmlns:a16="http://schemas.microsoft.com/office/drawing/2014/main" id="{971603F5-049A-82AB-A6FB-20D31821944E}"/>
              </a:ext>
            </a:extLst>
          </p:cNvPr>
          <p:cNvSpPr>
            <a:spLocks noGrp="1"/>
          </p:cNvSpPr>
          <p:nvPr>
            <p:ph idx="1"/>
          </p:nvPr>
        </p:nvSpPr>
        <p:spPr>
          <a:xfrm>
            <a:off x="695324" y="1114425"/>
            <a:ext cx="10800675" cy="5049840"/>
          </a:xfrm>
        </p:spPr>
        <p:txBody>
          <a:bodyPr/>
          <a:lstStyle/>
          <a:p>
            <a:r>
              <a:rPr lang="en-GB" b="1" dirty="0"/>
              <a:t>Your task: Grade a seminar paper</a:t>
            </a:r>
          </a:p>
          <a:p>
            <a:endParaRPr lang="en-GB" sz="1000" b="1" dirty="0"/>
          </a:p>
          <a:p>
            <a:r>
              <a:rPr lang="en-GB" b="1" dirty="0"/>
              <a:t>Organisational matters:</a:t>
            </a:r>
          </a:p>
          <a:p>
            <a:pPr lvl="1"/>
            <a:r>
              <a:rPr lang="en-GB" dirty="0"/>
              <a:t>Same groups as in 1</a:t>
            </a:r>
            <a:r>
              <a:rPr lang="en-GB" baseline="30000" dirty="0"/>
              <a:t>st</a:t>
            </a:r>
            <a:r>
              <a:rPr lang="en-GB" dirty="0"/>
              <a:t> assignment</a:t>
            </a:r>
          </a:p>
          <a:p>
            <a:pPr lvl="1"/>
            <a:r>
              <a:rPr lang="en-US" dirty="0"/>
              <a:t>1 PDF A4 for each group</a:t>
            </a:r>
          </a:p>
          <a:p>
            <a:pPr lvl="1"/>
            <a:r>
              <a:rPr lang="en-US" dirty="0"/>
              <a:t>Name of the file: G23_review.pdf</a:t>
            </a:r>
          </a:p>
          <a:p>
            <a:pPr lvl="1"/>
            <a:r>
              <a:rPr lang="en-US" dirty="0"/>
              <a:t>Teams: Upload in folder “2 Assignment”</a:t>
            </a:r>
          </a:p>
          <a:p>
            <a:pPr lvl="1"/>
            <a:r>
              <a:rPr lang="en-US" dirty="0"/>
              <a:t> 📅 Deadline: 02.02.25, 23:59</a:t>
            </a:r>
          </a:p>
        </p:txBody>
      </p:sp>
      <p:sp>
        <p:nvSpPr>
          <p:cNvPr id="5" name="Datumsplatzhalter 4">
            <a:extLst>
              <a:ext uri="{FF2B5EF4-FFF2-40B4-BE49-F238E27FC236}">
                <a16:creationId xmlns:a16="http://schemas.microsoft.com/office/drawing/2014/main" id="{BA4291E1-FC79-34A4-D66F-40CECD3FC69B}"/>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01BF5909-E197-B620-4DBD-C1C70FFA59FB}"/>
              </a:ext>
            </a:extLst>
          </p:cNvPr>
          <p:cNvSpPr>
            <a:spLocks noGrp="1"/>
          </p:cNvSpPr>
          <p:nvPr>
            <p:ph type="ftr" sz="quarter" idx="11"/>
          </p:nvPr>
        </p:nvSpPr>
        <p:spPr/>
        <p:txBody>
          <a:bodyPr/>
          <a:lstStyle/>
          <a:p>
            <a:r>
              <a:rPr lang="de-DE"/>
              <a:t>KMH | IL Scientific Method</a:t>
            </a:r>
            <a:endParaRPr lang="de-DE" dirty="0"/>
          </a:p>
        </p:txBody>
      </p:sp>
    </p:spTree>
    <p:extLst>
      <p:ext uri="{BB962C8B-B14F-4D97-AF65-F5344CB8AC3E}">
        <p14:creationId xmlns:p14="http://schemas.microsoft.com/office/powerpoint/2010/main" val="3572686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AC2E-C054-1634-FE3B-9391A236DA99}"/>
              </a:ext>
            </a:extLst>
          </p:cNvPr>
          <p:cNvSpPr>
            <a:spLocks noGrp="1"/>
          </p:cNvSpPr>
          <p:nvPr>
            <p:ph type="title"/>
          </p:nvPr>
        </p:nvSpPr>
        <p:spPr>
          <a:effectLst/>
        </p:spPr>
        <p:txBody>
          <a:bodyPr/>
          <a:lstStyle/>
          <a:p>
            <a:r>
              <a:rPr lang="en-GB" dirty="0"/>
              <a:t>Wrap it up</a:t>
            </a:r>
          </a:p>
        </p:txBody>
      </p:sp>
    </p:spTree>
    <p:extLst>
      <p:ext uri="{BB962C8B-B14F-4D97-AF65-F5344CB8AC3E}">
        <p14:creationId xmlns:p14="http://schemas.microsoft.com/office/powerpoint/2010/main" val="1210908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C2D906F-6948-6104-17B8-FECEABE3062E}"/>
              </a:ext>
            </a:extLst>
          </p:cNvPr>
          <p:cNvSpPr>
            <a:spLocks noGrp="1"/>
          </p:cNvSpPr>
          <p:nvPr>
            <p:ph type="sldNum" sz="quarter" idx="12"/>
          </p:nvPr>
        </p:nvSpPr>
        <p:spPr/>
        <p:txBody>
          <a:bodyPr/>
          <a:lstStyle/>
          <a:p>
            <a:fld id="{D836C0FE-70CA-4950-82D6-CF602CC2B770}" type="slidenum">
              <a:rPr lang="en-GB" smtClean="0"/>
              <a:t>69</a:t>
            </a:fld>
            <a:endParaRPr lang="en-GB" dirty="0"/>
          </a:p>
        </p:txBody>
      </p:sp>
      <p:sp>
        <p:nvSpPr>
          <p:cNvPr id="3" name="Titel 2">
            <a:extLst>
              <a:ext uri="{FF2B5EF4-FFF2-40B4-BE49-F238E27FC236}">
                <a16:creationId xmlns:a16="http://schemas.microsoft.com/office/drawing/2014/main" id="{6A085F34-3923-4C91-4EEA-361AEEA1BF42}"/>
              </a:ext>
            </a:extLst>
          </p:cNvPr>
          <p:cNvSpPr>
            <a:spLocks noGrp="1"/>
          </p:cNvSpPr>
          <p:nvPr>
            <p:ph type="title"/>
          </p:nvPr>
        </p:nvSpPr>
        <p:spPr/>
        <p:txBody>
          <a:bodyPr/>
          <a:lstStyle/>
          <a:p>
            <a:r>
              <a:rPr lang="en-GB" dirty="0"/>
              <a:t>Wrap it up</a:t>
            </a:r>
          </a:p>
        </p:txBody>
      </p:sp>
      <p:sp>
        <p:nvSpPr>
          <p:cNvPr id="8" name="Inhaltsplatzhalter 7">
            <a:extLst>
              <a:ext uri="{FF2B5EF4-FFF2-40B4-BE49-F238E27FC236}">
                <a16:creationId xmlns:a16="http://schemas.microsoft.com/office/drawing/2014/main" id="{D601006A-C499-D90F-4171-C4BB0058CAEF}"/>
              </a:ext>
            </a:extLst>
          </p:cNvPr>
          <p:cNvSpPr>
            <a:spLocks noGrp="1"/>
          </p:cNvSpPr>
          <p:nvPr>
            <p:ph idx="1"/>
          </p:nvPr>
        </p:nvSpPr>
        <p:spPr>
          <a:xfrm>
            <a:off x="695324" y="1181100"/>
            <a:ext cx="10152675" cy="4983165"/>
          </a:xfrm>
        </p:spPr>
        <p:txBody>
          <a:bodyPr>
            <a:normAutofit/>
          </a:bodyPr>
          <a:lstStyle/>
          <a:p>
            <a:pPr algn="l">
              <a:spcAft>
                <a:spcPts val="1500"/>
              </a:spcAft>
            </a:pPr>
            <a:r>
              <a:rPr lang="en-GB" dirty="0">
                <a:solidFill>
                  <a:srgbClr val="3C3C3C"/>
                </a:solidFill>
                <a:latin typeface="Droid Serif"/>
              </a:rPr>
              <a:t>XXX</a:t>
            </a:r>
            <a:endParaRPr lang="en-GB" b="1" i="0" dirty="0">
              <a:solidFill>
                <a:srgbClr val="3C3C3C"/>
              </a:solidFill>
              <a:effectLst/>
              <a:latin typeface="Droid Serif"/>
            </a:endParaRPr>
          </a:p>
        </p:txBody>
      </p:sp>
      <p:sp>
        <p:nvSpPr>
          <p:cNvPr id="6" name="Datumsplatzhalter 5">
            <a:extLst>
              <a:ext uri="{FF2B5EF4-FFF2-40B4-BE49-F238E27FC236}">
                <a16:creationId xmlns:a16="http://schemas.microsoft.com/office/drawing/2014/main" id="{02FBE44D-5970-AF67-D5CE-62ED00F0CD69}"/>
              </a:ext>
            </a:extLst>
          </p:cNvPr>
          <p:cNvSpPr>
            <a:spLocks noGrp="1"/>
          </p:cNvSpPr>
          <p:nvPr>
            <p:ph type="dt" sz="half" idx="10"/>
          </p:nvPr>
        </p:nvSpPr>
        <p:spPr/>
        <p:txBody>
          <a:bodyPr/>
          <a:lstStyle/>
          <a:p>
            <a:endParaRPr lang="en-GB" dirty="0"/>
          </a:p>
        </p:txBody>
      </p:sp>
      <p:sp>
        <p:nvSpPr>
          <p:cNvPr id="7" name="Fußzeilenplatzhalter 6">
            <a:extLst>
              <a:ext uri="{FF2B5EF4-FFF2-40B4-BE49-F238E27FC236}">
                <a16:creationId xmlns:a16="http://schemas.microsoft.com/office/drawing/2014/main" id="{0F32219C-86E4-E177-10BC-9E1E6E03D9A0}"/>
              </a:ext>
            </a:extLst>
          </p:cNvPr>
          <p:cNvSpPr>
            <a:spLocks noGrp="1"/>
          </p:cNvSpPr>
          <p:nvPr>
            <p:ph type="ftr" sz="quarter" idx="11"/>
          </p:nvPr>
        </p:nvSpPr>
        <p:spPr/>
        <p:txBody>
          <a:bodyPr/>
          <a:lstStyle/>
          <a:p>
            <a:r>
              <a:rPr lang="en-GB" dirty="0"/>
              <a:t>KMH | IL Scientific Method</a:t>
            </a:r>
          </a:p>
        </p:txBody>
      </p:sp>
    </p:spTree>
    <p:extLst>
      <p:ext uri="{BB962C8B-B14F-4D97-AF65-F5344CB8AC3E}">
        <p14:creationId xmlns:p14="http://schemas.microsoft.com/office/powerpoint/2010/main" val="793676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4BD8B-86D7-D770-62DA-00E1F72CF45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BE89E90-D3C0-648C-320B-466100E4F583}"/>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3" name="Titel 2">
            <a:extLst>
              <a:ext uri="{FF2B5EF4-FFF2-40B4-BE49-F238E27FC236}">
                <a16:creationId xmlns:a16="http://schemas.microsoft.com/office/drawing/2014/main" id="{DC4640E6-5943-4BA1-D53F-8E2E760AE52F}"/>
              </a:ext>
            </a:extLst>
          </p:cNvPr>
          <p:cNvSpPr>
            <a:spLocks noGrp="1"/>
          </p:cNvSpPr>
          <p:nvPr>
            <p:ph type="title"/>
          </p:nvPr>
        </p:nvSpPr>
        <p:spPr>
          <a:xfrm>
            <a:off x="695326" y="476672"/>
            <a:ext cx="2489308" cy="792000"/>
          </a:xfrm>
        </p:spPr>
        <p:txBody>
          <a:bodyPr/>
          <a:lstStyle/>
          <a:p>
            <a:pPr>
              <a:lnSpc>
                <a:spcPct val="150000"/>
              </a:lnSpc>
            </a:pPr>
            <a:r>
              <a:rPr lang="en-GB" dirty="0"/>
              <a:t>What methods are there? </a:t>
            </a:r>
            <a:br>
              <a:rPr lang="en-GB" dirty="0"/>
            </a:br>
            <a:r>
              <a:rPr lang="en-GB" dirty="0"/>
              <a:t>An Overview</a:t>
            </a:r>
          </a:p>
        </p:txBody>
      </p:sp>
      <p:sp>
        <p:nvSpPr>
          <p:cNvPr id="5" name="Datumsplatzhalter 4">
            <a:extLst>
              <a:ext uri="{FF2B5EF4-FFF2-40B4-BE49-F238E27FC236}">
                <a16:creationId xmlns:a16="http://schemas.microsoft.com/office/drawing/2014/main" id="{6592FEA7-4751-D9D6-7128-5B342AD9A6CA}"/>
              </a:ext>
            </a:extLst>
          </p:cNvPr>
          <p:cNvSpPr>
            <a:spLocks noGrp="1"/>
          </p:cNvSpPr>
          <p:nvPr>
            <p:ph type="dt" sz="half" idx="10"/>
          </p:nvPr>
        </p:nvSpPr>
        <p:spPr/>
        <p:txBody>
          <a:bodyPr/>
          <a:lstStyle/>
          <a:p>
            <a:r>
              <a:rPr lang="en-GB" dirty="0"/>
              <a:t>(Based on: Reuber &amp; Pfaffenbach 2005:21)</a:t>
            </a:r>
          </a:p>
        </p:txBody>
      </p:sp>
      <p:sp>
        <p:nvSpPr>
          <p:cNvPr id="6" name="Fußzeilenplatzhalter 5">
            <a:extLst>
              <a:ext uri="{FF2B5EF4-FFF2-40B4-BE49-F238E27FC236}">
                <a16:creationId xmlns:a16="http://schemas.microsoft.com/office/drawing/2014/main" id="{663737AC-13D8-3333-9CDB-E40112694422}"/>
              </a:ext>
            </a:extLst>
          </p:cNvPr>
          <p:cNvSpPr>
            <a:spLocks noGrp="1"/>
          </p:cNvSpPr>
          <p:nvPr>
            <p:ph type="ftr" sz="quarter" idx="11"/>
          </p:nvPr>
        </p:nvSpPr>
        <p:spPr/>
        <p:txBody>
          <a:bodyPr/>
          <a:lstStyle/>
          <a:p>
            <a:r>
              <a:rPr lang="en-GB" dirty="0"/>
              <a:t>KMH | IL Scientific Method</a:t>
            </a:r>
          </a:p>
        </p:txBody>
      </p:sp>
      <p:pic>
        <p:nvPicPr>
          <p:cNvPr id="7" name="Picture 2">
            <a:extLst>
              <a:ext uri="{FF2B5EF4-FFF2-40B4-BE49-F238E27FC236}">
                <a16:creationId xmlns:a16="http://schemas.microsoft.com/office/drawing/2014/main" id="{8EC42295-8DDC-9EBD-A55F-D5AAE1F853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0906" y="416681"/>
            <a:ext cx="8200685" cy="578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abgerundete Ecken 7">
            <a:extLst>
              <a:ext uri="{FF2B5EF4-FFF2-40B4-BE49-F238E27FC236}">
                <a16:creationId xmlns:a16="http://schemas.microsoft.com/office/drawing/2014/main" id="{5739F676-A53A-FF51-3ECE-44A6BB1F20C8}"/>
              </a:ext>
            </a:extLst>
          </p:cNvPr>
          <p:cNvSpPr/>
          <p:nvPr/>
        </p:nvSpPr>
        <p:spPr>
          <a:xfrm>
            <a:off x="5532120" y="4297680"/>
            <a:ext cx="1920240" cy="755168"/>
          </a:xfrm>
          <a:prstGeom prst="roundRect">
            <a:avLst>
              <a:gd name="adj" fmla="val 1504"/>
            </a:avLst>
          </a:prstGeom>
          <a:noFill/>
          <a:ln w="76200">
            <a:solidFill>
              <a:srgbClr val="FF9E1B"/>
            </a:solidFill>
          </a:ln>
          <a:effectLst>
            <a:glow rad="139700">
              <a:schemeClr val="bg1"/>
            </a:glow>
          </a:effectLst>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381070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FDF92A6-D54A-B8AC-05DF-C2C7EF0FC2A5}"/>
              </a:ext>
            </a:extLst>
          </p:cNvPr>
          <p:cNvSpPr>
            <a:spLocks noGrp="1"/>
          </p:cNvSpPr>
          <p:nvPr>
            <p:ph type="sldNum" sz="quarter" idx="12"/>
          </p:nvPr>
        </p:nvSpPr>
        <p:spPr/>
        <p:txBody>
          <a:bodyPr/>
          <a:lstStyle/>
          <a:p>
            <a:fld id="{D836C0FE-70CA-4950-82D6-CF602CC2B770}" type="slidenum">
              <a:rPr lang="en-GB" smtClean="0"/>
              <a:t>70</a:t>
            </a:fld>
            <a:endParaRPr lang="en-GB" dirty="0"/>
          </a:p>
        </p:txBody>
      </p:sp>
      <p:sp>
        <p:nvSpPr>
          <p:cNvPr id="3" name="Titel 2">
            <a:extLst>
              <a:ext uri="{FF2B5EF4-FFF2-40B4-BE49-F238E27FC236}">
                <a16:creationId xmlns:a16="http://schemas.microsoft.com/office/drawing/2014/main" id="{9CA1275A-C036-0F42-71BF-3E9B446354BB}"/>
              </a:ext>
            </a:extLst>
          </p:cNvPr>
          <p:cNvSpPr>
            <a:spLocks noGrp="1"/>
          </p:cNvSpPr>
          <p:nvPr>
            <p:ph type="title"/>
          </p:nvPr>
        </p:nvSpPr>
        <p:spPr/>
        <p:txBody>
          <a:bodyPr/>
          <a:lstStyle/>
          <a:p>
            <a:r>
              <a:rPr lang="en-GB" dirty="0"/>
              <a:t>Till next session:</a:t>
            </a:r>
          </a:p>
        </p:txBody>
      </p:sp>
      <p:sp>
        <p:nvSpPr>
          <p:cNvPr id="4" name="Inhaltsplatzhalter 3">
            <a:extLst>
              <a:ext uri="{FF2B5EF4-FFF2-40B4-BE49-F238E27FC236}">
                <a16:creationId xmlns:a16="http://schemas.microsoft.com/office/drawing/2014/main" id="{14B83B49-1F69-90B2-908A-318899856ACF}"/>
              </a:ext>
            </a:extLst>
          </p:cNvPr>
          <p:cNvSpPr>
            <a:spLocks noGrp="1"/>
          </p:cNvSpPr>
          <p:nvPr>
            <p:ph idx="1"/>
          </p:nvPr>
        </p:nvSpPr>
        <p:spPr>
          <a:xfrm>
            <a:off x="695325" y="1556793"/>
            <a:ext cx="5400675" cy="4607472"/>
          </a:xfrm>
        </p:spPr>
        <p:txBody>
          <a:bodyPr/>
          <a:lstStyle/>
          <a:p>
            <a:r>
              <a:rPr lang="en-GB" b="1" dirty="0"/>
              <a:t>Chapters 11.2 &amp; 11.5 </a:t>
            </a:r>
            <a:r>
              <a:rPr lang="en-GB" dirty="0"/>
              <a:t>on questionnaires from </a:t>
            </a:r>
            <a:r>
              <a:rPr lang="en-GB" b="1" dirty="0"/>
              <a:t>Saunders et al. (2023)</a:t>
            </a:r>
          </a:p>
        </p:txBody>
      </p:sp>
      <p:sp>
        <p:nvSpPr>
          <p:cNvPr id="5" name="Datumsplatzhalter 4">
            <a:extLst>
              <a:ext uri="{FF2B5EF4-FFF2-40B4-BE49-F238E27FC236}">
                <a16:creationId xmlns:a16="http://schemas.microsoft.com/office/drawing/2014/main" id="{A44D1751-E744-5B7C-1E92-20340185956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7ABAFF8-5952-1899-18B0-34C5318C0120}"/>
              </a:ext>
            </a:extLst>
          </p:cNvPr>
          <p:cNvSpPr>
            <a:spLocks noGrp="1"/>
          </p:cNvSpPr>
          <p:nvPr>
            <p:ph type="ftr" sz="quarter" idx="11"/>
          </p:nvPr>
        </p:nvSpPr>
        <p:spPr/>
        <p:txBody>
          <a:bodyPr/>
          <a:lstStyle/>
          <a:p>
            <a:r>
              <a:rPr lang="en-GB" dirty="0"/>
              <a:t>KMH | IL Scientific Method</a:t>
            </a:r>
          </a:p>
        </p:txBody>
      </p:sp>
      <p:pic>
        <p:nvPicPr>
          <p:cNvPr id="8" name="Grafik 7">
            <a:extLst>
              <a:ext uri="{FF2B5EF4-FFF2-40B4-BE49-F238E27FC236}">
                <a16:creationId xmlns:a16="http://schemas.microsoft.com/office/drawing/2014/main" id="{23A163D7-F074-CED0-ABDA-C088E393EB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6040" y="876814"/>
            <a:ext cx="4007056" cy="5104372"/>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721776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41" descr="A large sign over a building&#10;&#10;Description automatically generated">
            <a:extLst>
              <a:ext uri="{FF2B5EF4-FFF2-40B4-BE49-F238E27FC236}">
                <a16:creationId xmlns:a16="http://schemas.microsoft.com/office/drawing/2014/main" id="{0B48F006-9058-F42A-24CC-504527C628E7}"/>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7722" b="7722"/>
          <a:stretch>
            <a:fillRect/>
          </a:stretch>
        </p:blipFill>
        <p:spPr/>
      </p:pic>
      <p:sp>
        <p:nvSpPr>
          <p:cNvPr id="7" name="Footer Placeholder 6">
            <a:extLst>
              <a:ext uri="{FF2B5EF4-FFF2-40B4-BE49-F238E27FC236}">
                <a16:creationId xmlns:a16="http://schemas.microsoft.com/office/drawing/2014/main" id="{B9D89ED8-1B2F-0288-6DBE-8662155665C4}"/>
              </a:ext>
            </a:extLst>
          </p:cNvPr>
          <p:cNvSpPr>
            <a:spLocks noGrp="1"/>
          </p:cNvSpPr>
          <p:nvPr>
            <p:ph type="ftr" sz="quarter" idx="16"/>
          </p:nvPr>
        </p:nvSpPr>
        <p:spPr/>
        <p:txBody>
          <a:bodyPr/>
          <a:lstStyle/>
          <a:p>
            <a:r>
              <a:rPr lang="en-GB" dirty="0"/>
              <a:t>KMH | IL Scientific Method</a:t>
            </a:r>
          </a:p>
        </p:txBody>
      </p:sp>
      <p:sp>
        <p:nvSpPr>
          <p:cNvPr id="2" name="Slide Number Placeholder 1">
            <a:extLst>
              <a:ext uri="{FF2B5EF4-FFF2-40B4-BE49-F238E27FC236}">
                <a16:creationId xmlns:a16="http://schemas.microsoft.com/office/drawing/2014/main" id="{4E54AB30-3259-5253-4230-6BE6446D5F7A}"/>
              </a:ext>
            </a:extLst>
          </p:cNvPr>
          <p:cNvSpPr>
            <a:spLocks noGrp="1"/>
          </p:cNvSpPr>
          <p:nvPr>
            <p:ph type="sldNum" sz="quarter" idx="17"/>
          </p:nvPr>
        </p:nvSpPr>
        <p:spPr/>
        <p:txBody>
          <a:bodyPr/>
          <a:lstStyle/>
          <a:p>
            <a:fld id="{D836C0FE-70CA-4950-82D6-CF602CC2B770}" type="slidenum">
              <a:rPr lang="en-GB" smtClean="0"/>
              <a:t>71</a:t>
            </a:fld>
            <a:endParaRPr lang="en-GB" dirty="0"/>
          </a:p>
        </p:txBody>
      </p:sp>
      <p:sp>
        <p:nvSpPr>
          <p:cNvPr id="24" name="Text Placeholder 23">
            <a:extLst>
              <a:ext uri="{FF2B5EF4-FFF2-40B4-BE49-F238E27FC236}">
                <a16:creationId xmlns:a16="http://schemas.microsoft.com/office/drawing/2014/main" id="{8400BCA3-1910-D3B9-EE31-7117C7C091B6}"/>
              </a:ext>
            </a:extLst>
          </p:cNvPr>
          <p:cNvSpPr>
            <a:spLocks noGrp="1"/>
          </p:cNvSpPr>
          <p:nvPr>
            <p:ph type="body" sz="quarter" idx="18"/>
          </p:nvPr>
        </p:nvSpPr>
        <p:spPr>
          <a:xfrm>
            <a:off x="6384000" y="549000"/>
            <a:ext cx="5400000" cy="646331"/>
          </a:xfrm>
        </p:spPr>
        <p:txBody>
          <a:bodyPr/>
          <a:lstStyle/>
          <a:p>
            <a:pPr algn="r"/>
            <a:r>
              <a:rPr lang="en-GB" dirty="0"/>
              <a:t>So long &amp; cheerio!</a:t>
            </a:r>
          </a:p>
        </p:txBody>
      </p:sp>
      <p:sp>
        <p:nvSpPr>
          <p:cNvPr id="3" name="Datumsplatzhalter 2">
            <a:extLst>
              <a:ext uri="{FF2B5EF4-FFF2-40B4-BE49-F238E27FC236}">
                <a16:creationId xmlns:a16="http://schemas.microsoft.com/office/drawing/2014/main" id="{22FC0C7C-75A1-88F8-AA2D-A7642B14040E}"/>
              </a:ext>
            </a:extLst>
          </p:cNvPr>
          <p:cNvSpPr>
            <a:spLocks noGrp="1"/>
          </p:cNvSpPr>
          <p:nvPr>
            <p:ph type="dt" sz="half" idx="15"/>
          </p:nvPr>
        </p:nvSpPr>
        <p:spPr/>
        <p:txBody>
          <a:bodyPr/>
          <a:lstStyle/>
          <a:p>
            <a:endParaRPr lang="en-GB" dirty="0"/>
          </a:p>
        </p:txBody>
      </p:sp>
    </p:spTree>
    <p:extLst>
      <p:ext uri="{BB962C8B-B14F-4D97-AF65-F5344CB8AC3E}">
        <p14:creationId xmlns:p14="http://schemas.microsoft.com/office/powerpoint/2010/main" val="1880256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347C2D3-C66A-9991-D5C6-297D41665222}"/>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88030255-163B-EF4A-07AC-9E6A4ED63ADE}"/>
              </a:ext>
            </a:extLst>
          </p:cNvPr>
          <p:cNvSpPr>
            <a:spLocks noGrp="1"/>
          </p:cNvSpPr>
          <p:nvPr>
            <p:ph type="title"/>
          </p:nvPr>
        </p:nvSpPr>
        <p:spPr/>
        <p:txBody>
          <a:bodyPr/>
          <a:lstStyle/>
          <a:p>
            <a:r>
              <a:rPr lang="en-GB" dirty="0"/>
              <a:t>Why not a survey?</a:t>
            </a:r>
          </a:p>
        </p:txBody>
      </p:sp>
      <p:sp>
        <p:nvSpPr>
          <p:cNvPr id="4" name="Inhaltsplatzhalter 3">
            <a:extLst>
              <a:ext uri="{FF2B5EF4-FFF2-40B4-BE49-F238E27FC236}">
                <a16:creationId xmlns:a16="http://schemas.microsoft.com/office/drawing/2014/main" id="{2D0DDDFA-FA71-BE7C-EF68-36FC26854DD8}"/>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B5C47264-9480-5B97-AAD5-5A154960827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81240D2-F3FE-6E95-BF70-DFB439F47C43}"/>
              </a:ext>
            </a:extLst>
          </p:cNvPr>
          <p:cNvSpPr>
            <a:spLocks noGrp="1"/>
          </p:cNvSpPr>
          <p:nvPr>
            <p:ph type="ftr" sz="quarter" idx="11"/>
          </p:nvPr>
        </p:nvSpPr>
        <p:spPr/>
        <p:txBody>
          <a:bodyPr/>
          <a:lstStyle/>
          <a:p>
            <a:r>
              <a:rPr lang="en-GB"/>
              <a:t>KMH | IL Scientific Method</a:t>
            </a:r>
            <a:endParaRPr lang="en-GB" dirty="0"/>
          </a:p>
        </p:txBody>
      </p:sp>
      <p:pic>
        <p:nvPicPr>
          <p:cNvPr id="7" name="Picture 2">
            <a:extLst>
              <a:ext uri="{FF2B5EF4-FFF2-40B4-BE49-F238E27FC236}">
                <a16:creationId xmlns:a16="http://schemas.microsoft.com/office/drawing/2014/main" id="{F58857E3-450A-9941-4A34-83A95D3D1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40920">
            <a:off x="1475490" y="1759709"/>
            <a:ext cx="3909755" cy="5603244"/>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nvGrpSpPr>
          <p:cNvPr id="8" name="Gruppieren 7">
            <a:extLst>
              <a:ext uri="{FF2B5EF4-FFF2-40B4-BE49-F238E27FC236}">
                <a16:creationId xmlns:a16="http://schemas.microsoft.com/office/drawing/2014/main" id="{A909A72C-9A4E-0D51-9D7E-3E56A77C5162}"/>
              </a:ext>
            </a:extLst>
          </p:cNvPr>
          <p:cNvGrpSpPr/>
          <p:nvPr/>
        </p:nvGrpSpPr>
        <p:grpSpPr>
          <a:xfrm>
            <a:off x="5488276" y="1556135"/>
            <a:ext cx="5294255" cy="4560268"/>
            <a:chOff x="3784162" y="216222"/>
            <a:chExt cx="5133058" cy="4421419"/>
          </a:xfrm>
        </p:grpSpPr>
        <p:pic>
          <p:nvPicPr>
            <p:cNvPr id="9" name="Grafik 8" descr="Ein Bild, das Text, Himmel, Screenshot, Landfahrzeug enthält.&#10;&#10;Automatisch generierte Beschreibung">
              <a:extLst>
                <a:ext uri="{FF2B5EF4-FFF2-40B4-BE49-F238E27FC236}">
                  <a16:creationId xmlns:a16="http://schemas.microsoft.com/office/drawing/2014/main" id="{8EEBDB30-92CD-74CC-062E-16A1D2C17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162" y="216222"/>
              <a:ext cx="5133058" cy="4421419"/>
            </a:xfrm>
            <a:prstGeom prst="rect">
              <a:avLst/>
            </a:prstGeom>
            <a:ln w="6350">
              <a:solidFill>
                <a:schemeClr val="tx1"/>
              </a:solidFill>
            </a:ln>
            <a:effectLst>
              <a:outerShdw blurRad="254000" dist="107763" dir="2699994" algn="tl">
                <a:prstClr val="black">
                  <a:alpha val="40000"/>
                </a:prstClr>
              </a:outerShdw>
            </a:effectLst>
          </p:spPr>
        </p:pic>
        <p:pic>
          <p:nvPicPr>
            <p:cNvPr id="10" name="Grafik 9" descr="Ein Bild, das Text, Himmel, draußen, Wolke enthält.&#10;&#10;Automatisch generierte Beschreibung">
              <a:extLst>
                <a:ext uri="{FF2B5EF4-FFF2-40B4-BE49-F238E27FC236}">
                  <a16:creationId xmlns:a16="http://schemas.microsoft.com/office/drawing/2014/main" id="{865226EE-487B-3A2A-CE98-5704DEA553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590" y="1747922"/>
              <a:ext cx="4960042" cy="2763993"/>
            </a:xfrm>
            <a:prstGeom prst="rect">
              <a:avLst/>
            </a:prstGeom>
          </p:spPr>
        </p:pic>
      </p:grpSp>
    </p:spTree>
    <p:extLst>
      <p:ext uri="{BB962C8B-B14F-4D97-AF65-F5344CB8AC3E}">
        <p14:creationId xmlns:p14="http://schemas.microsoft.com/office/powerpoint/2010/main" val="891883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26DB4-842B-B53E-F986-5536B5A3F94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4EB7E93-75BD-D66C-9FCB-AA29A5C260CB}"/>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7063FF6C-E607-4CED-6D03-801DD8B08E77}"/>
              </a:ext>
            </a:extLst>
          </p:cNvPr>
          <p:cNvSpPr>
            <a:spLocks noGrp="1"/>
          </p:cNvSpPr>
          <p:nvPr>
            <p:ph type="title"/>
          </p:nvPr>
        </p:nvSpPr>
        <p:spPr>
          <a:xfrm>
            <a:off x="695326" y="476672"/>
            <a:ext cx="2562224" cy="792000"/>
          </a:xfrm>
        </p:spPr>
        <p:txBody>
          <a:bodyPr/>
          <a:lstStyle/>
          <a:p>
            <a:pPr>
              <a:lnSpc>
                <a:spcPct val="150000"/>
              </a:lnSpc>
            </a:pPr>
            <a:r>
              <a:rPr lang="en-GB" dirty="0"/>
              <a:t>The ideal empirical Workflow</a:t>
            </a:r>
          </a:p>
        </p:txBody>
      </p:sp>
      <p:sp>
        <p:nvSpPr>
          <p:cNvPr id="5" name="Datumsplatzhalter 4">
            <a:extLst>
              <a:ext uri="{FF2B5EF4-FFF2-40B4-BE49-F238E27FC236}">
                <a16:creationId xmlns:a16="http://schemas.microsoft.com/office/drawing/2014/main" id="{24CC04A4-EE01-ECFB-3C26-AB24CA005E8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B91B262-DCA6-1690-E193-8F81A11BC378}"/>
              </a:ext>
            </a:extLst>
          </p:cNvPr>
          <p:cNvSpPr>
            <a:spLocks noGrp="1"/>
          </p:cNvSpPr>
          <p:nvPr>
            <p:ph type="ftr" sz="quarter" idx="11"/>
          </p:nvPr>
        </p:nvSpPr>
        <p:spPr/>
        <p:txBody>
          <a:bodyPr/>
          <a:lstStyle/>
          <a:p>
            <a:r>
              <a:rPr lang="en-GB" dirty="0"/>
              <a:t>KMH | IL Scientific Method</a:t>
            </a:r>
          </a:p>
        </p:txBody>
      </p:sp>
      <p:pic>
        <p:nvPicPr>
          <p:cNvPr id="14" name="Grafik 13">
            <a:extLst>
              <a:ext uri="{FF2B5EF4-FFF2-40B4-BE49-F238E27FC236}">
                <a16:creationId xmlns:a16="http://schemas.microsoft.com/office/drawing/2014/main" id="{904D459E-AD4C-C16D-D442-FAE4F5257C90}"/>
              </a:ext>
            </a:extLst>
          </p:cNvPr>
          <p:cNvPicPr>
            <a:picLocks noChangeAspect="1"/>
          </p:cNvPicPr>
          <p:nvPr/>
        </p:nvPicPr>
        <p:blipFill>
          <a:blip r:embed="rId2"/>
          <a:stretch>
            <a:fillRect/>
          </a:stretch>
        </p:blipFill>
        <p:spPr>
          <a:xfrm>
            <a:off x="10836438" y="407321"/>
            <a:ext cx="845022" cy="781090"/>
          </a:xfrm>
          <a:prstGeom prst="rect">
            <a:avLst/>
          </a:prstGeom>
        </p:spPr>
      </p:pic>
      <p:pic>
        <p:nvPicPr>
          <p:cNvPr id="12" name="Inhaltsplatzhalter 11" descr="Ein Bild, das Text, Screenshot, Schrift, Design enthält.&#10;&#10;Automatisch generierte Beschreibung">
            <a:extLst>
              <a:ext uri="{FF2B5EF4-FFF2-40B4-BE49-F238E27FC236}">
                <a16:creationId xmlns:a16="http://schemas.microsoft.com/office/drawing/2014/main" id="{76B861E8-10BB-3F44-2EF9-EE3DCE74FF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8169" y="646599"/>
            <a:ext cx="8828961" cy="5564802"/>
          </a:xfrm>
        </p:spPr>
      </p:pic>
      <p:sp>
        <p:nvSpPr>
          <p:cNvPr id="15" name="Pfeil: nach links 14">
            <a:extLst>
              <a:ext uri="{FF2B5EF4-FFF2-40B4-BE49-F238E27FC236}">
                <a16:creationId xmlns:a16="http://schemas.microsoft.com/office/drawing/2014/main" id="{36881862-D637-B8F3-FB83-D3D852B455AC}"/>
              </a:ext>
            </a:extLst>
          </p:cNvPr>
          <p:cNvSpPr/>
          <p:nvPr/>
        </p:nvSpPr>
        <p:spPr>
          <a:xfrm>
            <a:off x="10820400" y="569444"/>
            <a:ext cx="2743200" cy="1577788"/>
          </a:xfrm>
          <a:prstGeom prst="leftArrow">
            <a:avLst/>
          </a:prstGeom>
          <a:ln/>
        </p:spPr>
        <p:style>
          <a:lnRef idx="3">
            <a:schemeClr val="lt1"/>
          </a:lnRef>
          <a:fillRef idx="1">
            <a:schemeClr val="dk1"/>
          </a:fillRef>
          <a:effectRef idx="1">
            <a:schemeClr val="dk1"/>
          </a:effectRef>
          <a:fontRef idx="minor">
            <a:schemeClr val="lt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242555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w="57150" cap="flat" cmpd="sng" algn="ctr">
          <a:solidFill>
            <a:schemeClr val="accent2"/>
          </a:solidFill>
          <a:prstDash val="solid"/>
          <a:round/>
          <a:headEnd type="none" w="med" len="med"/>
          <a:tailEnd type="arrow" w="med" len="med"/>
        </a:ln>
      </a:spPr>
      <a:bodyPr/>
      <a:lstStyle/>
      <a:style>
        <a:lnRef idx="0">
          <a:scrgbClr r="0" g="0" b="0"/>
        </a:lnRef>
        <a:fillRef idx="0">
          <a:scrgbClr r="0" g="0" b="0"/>
        </a:fillRef>
        <a:effectRef idx="0">
          <a:scrgbClr r="0" g="0" b="0"/>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EN_v1.potx" id="{39AAC1CD-CC9E-43D2-BA7D-50B79275FDD7}" vid="{F4BF6623-F0EF-43D9-91AB-21B0A075E4BF}"/>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F54D1FB-4336-4540-B73B-216A5AA8A8B6}">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e2a1aa5-80d5-48a3-91f0-fb64e0be4770">
      <Terms xmlns="http://schemas.microsoft.com/office/infopath/2007/PartnerControls"/>
    </lcf76f155ced4ddcb4097134ff3c332f>
    <TaxCatchAll xmlns="983343c7-a106-418e-a2df-312e52841f7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5C4301-C29D-407B-9381-82889EE8729E}">
  <ds:schemaRefs>
    <ds:schemaRef ds:uri="http://www.w3.org/XML/1998/namespace"/>
    <ds:schemaRef ds:uri="http://purl.org/dc/dcmitype/"/>
    <ds:schemaRef ds:uri="983343c7-a106-418e-a2df-312e52841f70"/>
    <ds:schemaRef ds:uri="http://purl.org/dc/elements/1.1/"/>
    <ds:schemaRef ds:uri="http://schemas.microsoft.com/office/2006/documentManagement/types"/>
    <ds:schemaRef ds:uri="http://schemas.openxmlformats.org/package/2006/metadata/core-properties"/>
    <ds:schemaRef ds:uri="ee2a1aa5-80d5-48a3-91f0-fb64e0be4770"/>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480B6017-EC8E-4DD2-94EA-4F8D5FAB79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IMC_Master_kmh_EN_v1</Template>
  <TotalTime>0</TotalTime>
  <Words>3207</Words>
  <Application>Microsoft Office PowerPoint</Application>
  <PresentationFormat>Breitbild</PresentationFormat>
  <Paragraphs>614</Paragraphs>
  <Slides>71</Slides>
  <Notes>2</Notes>
  <HiddenSlides>2</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71</vt:i4>
      </vt:variant>
    </vt:vector>
  </HeadingPairs>
  <TitlesOfParts>
    <vt:vector size="81" baseType="lpstr">
      <vt:lpstr>ＭＳ Ｐゴシック</vt:lpstr>
      <vt:lpstr>Arial</vt:lpstr>
      <vt:lpstr>Bookman Old Style</vt:lpstr>
      <vt:lpstr>Calibri</vt:lpstr>
      <vt:lpstr>Cambria</vt:lpstr>
      <vt:lpstr>Courier New</vt:lpstr>
      <vt:lpstr>Droid Serif</vt:lpstr>
      <vt:lpstr>Symbol</vt:lpstr>
      <vt:lpstr>Wingdings</vt:lpstr>
      <vt:lpstr>IMC University of Applied Sciences</vt:lpstr>
      <vt:lpstr>Gather &amp; analyse Data</vt:lpstr>
      <vt:lpstr>Overview</vt:lpstr>
      <vt:lpstr>Look, Think, Test, Tell</vt:lpstr>
      <vt:lpstr>Gathering quantitative  Data</vt:lpstr>
      <vt:lpstr>Look, Think, Test, Tell</vt:lpstr>
      <vt:lpstr>Grab the Data and run …</vt:lpstr>
      <vt:lpstr>What methods are there?  An Overview</vt:lpstr>
      <vt:lpstr>Why not a survey?</vt:lpstr>
      <vt:lpstr>The ideal empirical Workflow</vt:lpstr>
      <vt:lpstr>Measurement in Surveys</vt:lpstr>
      <vt:lpstr>Measuring manifest Features</vt:lpstr>
      <vt:lpstr>Measuring latent Features</vt:lpstr>
      <vt:lpstr>The ideal empirical Workflow</vt:lpstr>
      <vt:lpstr>Be clear on the Survey Units</vt:lpstr>
      <vt:lpstr>The ideal empirical Workflow</vt:lpstr>
      <vt:lpstr>Operationalise your structured Survey</vt:lpstr>
      <vt:lpstr>Operationalise your structured Survey</vt:lpstr>
      <vt:lpstr>Requirements for Response Categories: </vt:lpstr>
      <vt:lpstr>Often used: Scales for Intensities</vt:lpstr>
      <vt:lpstr>Often used: Scales for Intensities</vt:lpstr>
      <vt:lpstr>Some Suggestions for formulating Questions</vt:lpstr>
      <vt:lpstr>Some Suggestions for formulating Questions</vt:lpstr>
      <vt:lpstr>Order of Questions:</vt:lpstr>
      <vt:lpstr>The ideal empirical Workflow</vt:lpstr>
      <vt:lpstr>Why is Sampling important?</vt:lpstr>
      <vt:lpstr>Why is Sampling important?</vt:lpstr>
      <vt:lpstr>Overview Sampling Strategies</vt:lpstr>
      <vt:lpstr>A simple Quota Sampling</vt:lpstr>
      <vt:lpstr>The ideal empirical Workflow</vt:lpstr>
      <vt:lpstr>Data Preparation: Make it digital!</vt:lpstr>
      <vt:lpstr>And then: Welcome to the Data Workflow</vt:lpstr>
      <vt:lpstr>Gathering qualitative Data</vt:lpstr>
      <vt:lpstr>The qualitative Interview</vt:lpstr>
      <vt:lpstr>Workflow</vt:lpstr>
      <vt:lpstr>1. Preparation of Content</vt:lpstr>
      <vt:lpstr>@ Sampling</vt:lpstr>
      <vt:lpstr>Digression:  How many interviews do you need?</vt:lpstr>
      <vt:lpstr>Digression: “Thick Description”?</vt:lpstr>
      <vt:lpstr>Types of qualitative Interviews</vt:lpstr>
      <vt:lpstr>The episodic interview</vt:lpstr>
      <vt:lpstr>Types of qualitative Interviews</vt:lpstr>
      <vt:lpstr>The focussed interview</vt:lpstr>
      <vt:lpstr>Types of qualitative Interviews</vt:lpstr>
      <vt:lpstr>The problem-centred interview I</vt:lpstr>
      <vt:lpstr>The problem-centred interview II</vt:lpstr>
      <vt:lpstr>Digression: The Interview Guide</vt:lpstr>
      <vt:lpstr>Digression: The Interview Guide</vt:lpstr>
      <vt:lpstr>Question Types for the Interview Guide</vt:lpstr>
      <vt:lpstr>Workflow</vt:lpstr>
      <vt:lpstr>The Workflow</vt:lpstr>
      <vt:lpstr>@ Question Strategies during the Interview</vt:lpstr>
      <vt:lpstr>Workflow</vt:lpstr>
      <vt:lpstr>The Workflow</vt:lpstr>
      <vt:lpstr>7. Transcription</vt:lpstr>
      <vt:lpstr>Assignment 2: Grade a  Seminar Paper</vt:lpstr>
      <vt:lpstr>Look, Think, Test, Tell</vt:lpstr>
      <vt:lpstr>Outlook on Assignment 2</vt:lpstr>
      <vt:lpstr>1. Report design</vt:lpstr>
      <vt:lpstr>2. Scientific Formalities 1</vt:lpstr>
      <vt:lpstr>2. Scientific Formalities 2</vt:lpstr>
      <vt:lpstr>3. Outline &amp; Structuring</vt:lpstr>
      <vt:lpstr>4. Introduction &amp; Conclusion 1</vt:lpstr>
      <vt:lpstr>5. Argumentation</vt:lpstr>
      <vt:lpstr>Overall Assessment</vt:lpstr>
      <vt:lpstr>Overall Assessment</vt:lpstr>
      <vt:lpstr>Outlook on Assignment 2</vt:lpstr>
      <vt:lpstr>Outlook on Assignment 2</vt:lpstr>
      <vt:lpstr>Wrap it up</vt:lpstr>
      <vt:lpstr>Wrap it up</vt:lpstr>
      <vt:lpstr>Till next session: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or: Why Science rulez  (sometimes)</dc:title>
  <dc:creator>Karl Michael Höferl</dc:creator>
  <cp:lastModifiedBy>Karl Michael Höferl</cp:lastModifiedBy>
  <cp:revision>4</cp:revision>
  <dcterms:created xsi:type="dcterms:W3CDTF">2024-10-02T13:57:04Z</dcterms:created>
  <dcterms:modified xsi:type="dcterms:W3CDTF">2025-01-09T13:20:30Z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